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40"/>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1" r:id="rId19"/>
    <p:sldId id="272" r:id="rId20"/>
    <p:sldId id="273"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12239625" cy="6840538"/>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55">
          <p15:clr>
            <a:srgbClr val="A4A3A4"/>
          </p15:clr>
        </p15:guide>
        <p15:guide id="2" pos="3855">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4" roundtripDataSignature="AMtx7mg743VBshDYEVSx7vjnvpcnJZbHZw=="/>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AB507DD-E2FB-55DC-0696-232B0307E534}" name="John, Catherine" initials="CJ" userId="S::catherine.john@wjec.co.uk::36b10958-3fe6-4d82-9cee-736ae9074b3f"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A39199-C87B-4161-9207-46943B0EAA94}">
  <a:tblStyle styleId="{5CA39199-C87B-4161-9207-46943B0EAA94}"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0" d="100"/>
          <a:sy n="90" d="100"/>
        </p:scale>
        <p:origin x="355" y="72"/>
      </p:cViewPr>
      <p:guideLst>
        <p:guide orient="horz" pos="2155"/>
        <p:guide pos="3855"/>
      </p:guideLst>
    </p:cSldViewPr>
  </p:slideViewPr>
  <p:notesTextViewPr>
    <p:cViewPr>
      <p:scale>
        <a:sx n="3" d="2"/>
        <a:sy n="3" d="2"/>
      </p:scale>
      <p:origin x="0" y="-10"/>
    </p:cViewPr>
  </p:notesTextViewPr>
  <p:notesViewPr>
    <p:cSldViewPr snapToGrid="0">
      <p:cViewPr varScale="1">
        <p:scale>
          <a:sx n="100" d="100"/>
          <a:sy n="100" d="100"/>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7" Type="http://schemas.openxmlformats.org/officeDocument/2006/relationships/theme" Target="theme/theme1.xml"/><Relationship Id="rId50" Type="http://schemas.microsoft.com/office/2018/10/relationships/authors" Targe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customschemas.google.com/relationships/presentationmetadata" Target="meta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8"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viewProps" Target="viewProps.xml"/><Relationship Id="rId20" Type="http://schemas.openxmlformats.org/officeDocument/2006/relationships/slide" Target="slides/slide16.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k Thirlwell" userId="0eea46bc-1a08-4dae-8290-d9217da89020" providerId="ADAL" clId="{A74DFD5C-A00E-4D75-B54F-AE1372332AAE}"/>
    <pc:docChg chg="undo custSel mod delSld modSld modMainMaster">
      <pc:chgData name="Mark Thirlwell" userId="0eea46bc-1a08-4dae-8290-d9217da89020" providerId="ADAL" clId="{A74DFD5C-A00E-4D75-B54F-AE1372332AAE}" dt="2025-10-26T08:38:00.022" v="3565" actId="20577"/>
      <pc:docMkLst>
        <pc:docMk/>
      </pc:docMkLst>
      <pc:sldChg chg="modSp mod">
        <pc:chgData name="Mark Thirlwell" userId="0eea46bc-1a08-4dae-8290-d9217da89020" providerId="ADAL" clId="{A74DFD5C-A00E-4D75-B54F-AE1372332AAE}" dt="2025-10-23T11:17:11.056" v="7" actId="1076"/>
        <pc:sldMkLst>
          <pc:docMk/>
          <pc:sldMk cId="0" sldId="256"/>
        </pc:sldMkLst>
        <pc:spChg chg="mod">
          <ac:chgData name="Mark Thirlwell" userId="0eea46bc-1a08-4dae-8290-d9217da89020" providerId="ADAL" clId="{A74DFD5C-A00E-4D75-B54F-AE1372332AAE}" dt="2025-10-23T11:17:11.056" v="7" actId="1076"/>
          <ac:spMkLst>
            <pc:docMk/>
            <pc:sldMk cId="0" sldId="256"/>
            <ac:spMk id="38" creationId="{00000000-0000-0000-0000-000000000000}"/>
          </ac:spMkLst>
        </pc:spChg>
      </pc:sldChg>
      <pc:sldChg chg="modSp mod">
        <pc:chgData name="Mark Thirlwell" userId="0eea46bc-1a08-4dae-8290-d9217da89020" providerId="ADAL" clId="{A74DFD5C-A00E-4D75-B54F-AE1372332AAE}" dt="2025-10-23T11:22:44.266" v="142" actId="113"/>
        <pc:sldMkLst>
          <pc:docMk/>
          <pc:sldMk cId="0" sldId="257"/>
        </pc:sldMkLst>
        <pc:spChg chg="mod">
          <ac:chgData name="Mark Thirlwell" userId="0eea46bc-1a08-4dae-8290-d9217da89020" providerId="ADAL" clId="{A74DFD5C-A00E-4D75-B54F-AE1372332AAE}" dt="2025-10-23T11:17:49.153" v="8" actId="1076"/>
          <ac:spMkLst>
            <pc:docMk/>
            <pc:sldMk cId="0" sldId="257"/>
            <ac:spMk id="43" creationId="{00000000-0000-0000-0000-000000000000}"/>
          </ac:spMkLst>
        </pc:spChg>
        <pc:spChg chg="mod">
          <ac:chgData name="Mark Thirlwell" userId="0eea46bc-1a08-4dae-8290-d9217da89020" providerId="ADAL" clId="{A74DFD5C-A00E-4D75-B54F-AE1372332AAE}" dt="2025-10-23T11:22:44.266" v="142" actId="113"/>
          <ac:spMkLst>
            <pc:docMk/>
            <pc:sldMk cId="0" sldId="257"/>
            <ac:spMk id="44" creationId="{00000000-0000-0000-0000-000000000000}"/>
          </ac:spMkLst>
        </pc:spChg>
      </pc:sldChg>
      <pc:sldChg chg="modSp mod">
        <pc:chgData name="Mark Thirlwell" userId="0eea46bc-1a08-4dae-8290-d9217da89020" providerId="ADAL" clId="{A74DFD5C-A00E-4D75-B54F-AE1372332AAE}" dt="2025-10-23T11:17:53.437" v="9" actId="1076"/>
        <pc:sldMkLst>
          <pc:docMk/>
          <pc:sldMk cId="0" sldId="258"/>
        </pc:sldMkLst>
        <pc:spChg chg="mod">
          <ac:chgData name="Mark Thirlwell" userId="0eea46bc-1a08-4dae-8290-d9217da89020" providerId="ADAL" clId="{A74DFD5C-A00E-4D75-B54F-AE1372332AAE}" dt="2025-10-23T11:17:53.437" v="9" actId="1076"/>
          <ac:spMkLst>
            <pc:docMk/>
            <pc:sldMk cId="0" sldId="258"/>
            <ac:spMk id="49" creationId="{00000000-0000-0000-0000-000000000000}"/>
          </ac:spMkLst>
        </pc:spChg>
      </pc:sldChg>
      <pc:sldChg chg="modSp mod">
        <pc:chgData name="Mark Thirlwell" userId="0eea46bc-1a08-4dae-8290-d9217da89020" providerId="ADAL" clId="{A74DFD5C-A00E-4D75-B54F-AE1372332AAE}" dt="2025-10-23T11:23:02.618" v="218" actId="14100"/>
        <pc:sldMkLst>
          <pc:docMk/>
          <pc:sldMk cId="0" sldId="259"/>
        </pc:sldMkLst>
        <pc:spChg chg="mod">
          <ac:chgData name="Mark Thirlwell" userId="0eea46bc-1a08-4dae-8290-d9217da89020" providerId="ADAL" clId="{A74DFD5C-A00E-4D75-B54F-AE1372332AAE}" dt="2025-10-23T11:18:00.053" v="11" actId="1076"/>
          <ac:spMkLst>
            <pc:docMk/>
            <pc:sldMk cId="0" sldId="259"/>
            <ac:spMk id="55" creationId="{00000000-0000-0000-0000-000000000000}"/>
          </ac:spMkLst>
        </pc:spChg>
        <pc:spChg chg="mod">
          <ac:chgData name="Mark Thirlwell" userId="0eea46bc-1a08-4dae-8290-d9217da89020" providerId="ADAL" clId="{A74DFD5C-A00E-4D75-B54F-AE1372332AAE}" dt="2025-10-23T11:23:02.618" v="218" actId="14100"/>
          <ac:spMkLst>
            <pc:docMk/>
            <pc:sldMk cId="0" sldId="259"/>
            <ac:spMk id="56" creationId="{00000000-0000-0000-0000-000000000000}"/>
          </ac:spMkLst>
        </pc:spChg>
      </pc:sldChg>
      <pc:sldChg chg="modSp mod">
        <pc:chgData name="Mark Thirlwell" userId="0eea46bc-1a08-4dae-8290-d9217da89020" providerId="ADAL" clId="{A74DFD5C-A00E-4D75-B54F-AE1372332AAE}" dt="2025-10-23T11:23:15.875" v="349" actId="20577"/>
        <pc:sldMkLst>
          <pc:docMk/>
          <pc:sldMk cId="0" sldId="260"/>
        </pc:sldMkLst>
        <pc:spChg chg="mod">
          <ac:chgData name="Mark Thirlwell" userId="0eea46bc-1a08-4dae-8290-d9217da89020" providerId="ADAL" clId="{A74DFD5C-A00E-4D75-B54F-AE1372332AAE}" dt="2025-10-23T11:18:06.228" v="13" actId="1076"/>
          <ac:spMkLst>
            <pc:docMk/>
            <pc:sldMk cId="0" sldId="260"/>
            <ac:spMk id="61" creationId="{00000000-0000-0000-0000-000000000000}"/>
          </ac:spMkLst>
        </pc:spChg>
        <pc:spChg chg="mod">
          <ac:chgData name="Mark Thirlwell" userId="0eea46bc-1a08-4dae-8290-d9217da89020" providerId="ADAL" clId="{A74DFD5C-A00E-4D75-B54F-AE1372332AAE}" dt="2025-10-23T11:23:15.875" v="349" actId="20577"/>
          <ac:spMkLst>
            <pc:docMk/>
            <pc:sldMk cId="0" sldId="260"/>
            <ac:spMk id="62" creationId="{00000000-0000-0000-0000-000000000000}"/>
          </ac:spMkLst>
        </pc:spChg>
      </pc:sldChg>
      <pc:sldChg chg="modSp mod">
        <pc:chgData name="Mark Thirlwell" userId="0eea46bc-1a08-4dae-8290-d9217da89020" providerId="ADAL" clId="{A74DFD5C-A00E-4D75-B54F-AE1372332AAE}" dt="2025-10-23T11:48:21.568" v="3550" actId="207"/>
        <pc:sldMkLst>
          <pc:docMk/>
          <pc:sldMk cId="0" sldId="261"/>
        </pc:sldMkLst>
        <pc:spChg chg="mod">
          <ac:chgData name="Mark Thirlwell" userId="0eea46bc-1a08-4dae-8290-d9217da89020" providerId="ADAL" clId="{A74DFD5C-A00E-4D75-B54F-AE1372332AAE}" dt="2025-10-23T11:18:15.504" v="15" actId="1076"/>
          <ac:spMkLst>
            <pc:docMk/>
            <pc:sldMk cId="0" sldId="261"/>
            <ac:spMk id="67" creationId="{00000000-0000-0000-0000-000000000000}"/>
          </ac:spMkLst>
        </pc:spChg>
        <pc:spChg chg="mod">
          <ac:chgData name="Mark Thirlwell" userId="0eea46bc-1a08-4dae-8290-d9217da89020" providerId="ADAL" clId="{A74DFD5C-A00E-4D75-B54F-AE1372332AAE}" dt="2025-10-23T11:48:21.568" v="3550" actId="207"/>
          <ac:spMkLst>
            <pc:docMk/>
            <pc:sldMk cId="0" sldId="261"/>
            <ac:spMk id="68" creationId="{00000000-0000-0000-0000-000000000000}"/>
          </ac:spMkLst>
        </pc:spChg>
      </pc:sldChg>
      <pc:sldChg chg="modSp mod">
        <pc:chgData name="Mark Thirlwell" userId="0eea46bc-1a08-4dae-8290-d9217da89020" providerId="ADAL" clId="{A74DFD5C-A00E-4D75-B54F-AE1372332AAE}" dt="2025-10-23T11:24:15.414" v="593" actId="113"/>
        <pc:sldMkLst>
          <pc:docMk/>
          <pc:sldMk cId="0" sldId="262"/>
        </pc:sldMkLst>
        <pc:spChg chg="mod">
          <ac:chgData name="Mark Thirlwell" userId="0eea46bc-1a08-4dae-8290-d9217da89020" providerId="ADAL" clId="{A74DFD5C-A00E-4D75-B54F-AE1372332AAE}" dt="2025-10-23T11:18:24.606" v="17" actId="1076"/>
          <ac:spMkLst>
            <pc:docMk/>
            <pc:sldMk cId="0" sldId="262"/>
            <ac:spMk id="73" creationId="{00000000-0000-0000-0000-000000000000}"/>
          </ac:spMkLst>
        </pc:spChg>
        <pc:spChg chg="mod">
          <ac:chgData name="Mark Thirlwell" userId="0eea46bc-1a08-4dae-8290-d9217da89020" providerId="ADAL" clId="{A74DFD5C-A00E-4D75-B54F-AE1372332AAE}" dt="2025-10-23T11:24:15.414" v="593" actId="113"/>
          <ac:spMkLst>
            <pc:docMk/>
            <pc:sldMk cId="0" sldId="262"/>
            <ac:spMk id="74" creationId="{00000000-0000-0000-0000-000000000000}"/>
          </ac:spMkLst>
        </pc:spChg>
      </pc:sldChg>
      <pc:sldChg chg="delSp modSp mod">
        <pc:chgData name="Mark Thirlwell" userId="0eea46bc-1a08-4dae-8290-d9217da89020" providerId="ADAL" clId="{A74DFD5C-A00E-4D75-B54F-AE1372332AAE}" dt="2025-10-23T11:37:19.483" v="3426" actId="14100"/>
        <pc:sldMkLst>
          <pc:docMk/>
          <pc:sldMk cId="0" sldId="263"/>
        </pc:sldMkLst>
        <pc:spChg chg="mod">
          <ac:chgData name="Mark Thirlwell" userId="0eea46bc-1a08-4dae-8290-d9217da89020" providerId="ADAL" clId="{A74DFD5C-A00E-4D75-B54F-AE1372332AAE}" dt="2025-10-23T11:18:33.334" v="19" actId="1076"/>
          <ac:spMkLst>
            <pc:docMk/>
            <pc:sldMk cId="0" sldId="263"/>
            <ac:spMk id="79" creationId="{00000000-0000-0000-0000-000000000000}"/>
          </ac:spMkLst>
        </pc:spChg>
        <pc:spChg chg="mod">
          <ac:chgData name="Mark Thirlwell" userId="0eea46bc-1a08-4dae-8290-d9217da89020" providerId="ADAL" clId="{A74DFD5C-A00E-4D75-B54F-AE1372332AAE}" dt="2025-10-23T11:37:19.483" v="3426" actId="14100"/>
          <ac:spMkLst>
            <pc:docMk/>
            <pc:sldMk cId="0" sldId="263"/>
            <ac:spMk id="80" creationId="{00000000-0000-0000-0000-000000000000}"/>
          </ac:spMkLst>
        </pc:spChg>
      </pc:sldChg>
      <pc:sldChg chg="delSp modSp mod">
        <pc:chgData name="Mark Thirlwell" userId="0eea46bc-1a08-4dae-8290-d9217da89020" providerId="ADAL" clId="{A74DFD5C-A00E-4D75-B54F-AE1372332AAE}" dt="2025-10-23T11:37:23.546" v="3427" actId="478"/>
        <pc:sldMkLst>
          <pc:docMk/>
          <pc:sldMk cId="0" sldId="264"/>
        </pc:sldMkLst>
        <pc:spChg chg="mod">
          <ac:chgData name="Mark Thirlwell" userId="0eea46bc-1a08-4dae-8290-d9217da89020" providerId="ADAL" clId="{A74DFD5C-A00E-4D75-B54F-AE1372332AAE}" dt="2025-10-23T11:18:40.053" v="21" actId="1076"/>
          <ac:spMkLst>
            <pc:docMk/>
            <pc:sldMk cId="0" sldId="264"/>
            <ac:spMk id="86" creationId="{00000000-0000-0000-0000-000000000000}"/>
          </ac:spMkLst>
        </pc:spChg>
        <pc:spChg chg="mod">
          <ac:chgData name="Mark Thirlwell" userId="0eea46bc-1a08-4dae-8290-d9217da89020" providerId="ADAL" clId="{A74DFD5C-A00E-4D75-B54F-AE1372332AAE}" dt="2025-10-23T11:24:48.872" v="835" actId="113"/>
          <ac:spMkLst>
            <pc:docMk/>
            <pc:sldMk cId="0" sldId="264"/>
            <ac:spMk id="87" creationId="{00000000-0000-0000-0000-000000000000}"/>
          </ac:spMkLst>
        </pc:spChg>
      </pc:sldChg>
      <pc:sldChg chg="delSp modSp mod">
        <pc:chgData name="Mark Thirlwell" userId="0eea46bc-1a08-4dae-8290-d9217da89020" providerId="ADAL" clId="{A74DFD5C-A00E-4D75-B54F-AE1372332AAE}" dt="2025-10-23T11:37:32.484" v="3429" actId="14100"/>
        <pc:sldMkLst>
          <pc:docMk/>
          <pc:sldMk cId="0" sldId="265"/>
        </pc:sldMkLst>
        <pc:spChg chg="mod">
          <ac:chgData name="Mark Thirlwell" userId="0eea46bc-1a08-4dae-8290-d9217da89020" providerId="ADAL" clId="{A74DFD5C-A00E-4D75-B54F-AE1372332AAE}" dt="2025-10-23T11:18:46.404" v="22" actId="1076"/>
          <ac:spMkLst>
            <pc:docMk/>
            <pc:sldMk cId="0" sldId="265"/>
            <ac:spMk id="93" creationId="{00000000-0000-0000-0000-000000000000}"/>
          </ac:spMkLst>
        </pc:spChg>
        <pc:spChg chg="mod">
          <ac:chgData name="Mark Thirlwell" userId="0eea46bc-1a08-4dae-8290-d9217da89020" providerId="ADAL" clId="{A74DFD5C-A00E-4D75-B54F-AE1372332AAE}" dt="2025-10-23T11:37:32.484" v="3429" actId="14100"/>
          <ac:spMkLst>
            <pc:docMk/>
            <pc:sldMk cId="0" sldId="265"/>
            <ac:spMk id="94" creationId="{00000000-0000-0000-0000-000000000000}"/>
          </ac:spMkLst>
        </pc:spChg>
      </pc:sldChg>
      <pc:sldChg chg="delSp modSp mod">
        <pc:chgData name="Mark Thirlwell" userId="0eea46bc-1a08-4dae-8290-d9217da89020" providerId="ADAL" clId="{A74DFD5C-A00E-4D75-B54F-AE1372332AAE}" dt="2025-10-23T11:48:49.117" v="3563" actId="20577"/>
        <pc:sldMkLst>
          <pc:docMk/>
          <pc:sldMk cId="0" sldId="266"/>
        </pc:sldMkLst>
        <pc:spChg chg="mod">
          <ac:chgData name="Mark Thirlwell" userId="0eea46bc-1a08-4dae-8290-d9217da89020" providerId="ADAL" clId="{A74DFD5C-A00E-4D75-B54F-AE1372332AAE}" dt="2025-10-23T11:48:49.117" v="3563" actId="20577"/>
          <ac:spMkLst>
            <pc:docMk/>
            <pc:sldMk cId="0" sldId="266"/>
            <ac:spMk id="100" creationId="{00000000-0000-0000-0000-000000000000}"/>
          </ac:spMkLst>
        </pc:spChg>
        <pc:spChg chg="mod">
          <ac:chgData name="Mark Thirlwell" userId="0eea46bc-1a08-4dae-8290-d9217da89020" providerId="ADAL" clId="{A74DFD5C-A00E-4D75-B54F-AE1372332AAE}" dt="2025-10-23T11:25:22.949" v="1077" actId="113"/>
          <ac:spMkLst>
            <pc:docMk/>
            <pc:sldMk cId="0" sldId="266"/>
            <ac:spMk id="101" creationId="{00000000-0000-0000-0000-000000000000}"/>
          </ac:spMkLst>
        </pc:spChg>
      </pc:sldChg>
      <pc:sldChg chg="delSp modSp mod">
        <pc:chgData name="Mark Thirlwell" userId="0eea46bc-1a08-4dae-8290-d9217da89020" providerId="ADAL" clId="{A74DFD5C-A00E-4D75-B54F-AE1372332AAE}" dt="2025-10-23T11:37:45.189" v="3432" actId="14100"/>
        <pc:sldMkLst>
          <pc:docMk/>
          <pc:sldMk cId="0" sldId="267"/>
        </pc:sldMkLst>
        <pc:spChg chg="mod">
          <ac:chgData name="Mark Thirlwell" userId="0eea46bc-1a08-4dae-8290-d9217da89020" providerId="ADAL" clId="{A74DFD5C-A00E-4D75-B54F-AE1372332AAE}" dt="2025-10-23T11:19:03.981" v="26" actId="1076"/>
          <ac:spMkLst>
            <pc:docMk/>
            <pc:sldMk cId="0" sldId="267"/>
            <ac:spMk id="107" creationId="{00000000-0000-0000-0000-000000000000}"/>
          </ac:spMkLst>
        </pc:spChg>
        <pc:spChg chg="mod">
          <ac:chgData name="Mark Thirlwell" userId="0eea46bc-1a08-4dae-8290-d9217da89020" providerId="ADAL" clId="{A74DFD5C-A00E-4D75-B54F-AE1372332AAE}" dt="2025-10-23T11:37:45.189" v="3432" actId="14100"/>
          <ac:spMkLst>
            <pc:docMk/>
            <pc:sldMk cId="0" sldId="267"/>
            <ac:spMk id="108" creationId="{00000000-0000-0000-0000-000000000000}"/>
          </ac:spMkLst>
        </pc:spChg>
      </pc:sldChg>
      <pc:sldChg chg="delSp modSp mod">
        <pc:chgData name="Mark Thirlwell" userId="0eea46bc-1a08-4dae-8290-d9217da89020" providerId="ADAL" clId="{A74DFD5C-A00E-4D75-B54F-AE1372332AAE}" dt="2025-10-23T11:37:52.444" v="3434" actId="14100"/>
        <pc:sldMkLst>
          <pc:docMk/>
          <pc:sldMk cId="0" sldId="268"/>
        </pc:sldMkLst>
        <pc:spChg chg="mod">
          <ac:chgData name="Mark Thirlwell" userId="0eea46bc-1a08-4dae-8290-d9217da89020" providerId="ADAL" clId="{A74DFD5C-A00E-4D75-B54F-AE1372332AAE}" dt="2025-10-23T11:19:10.432" v="28" actId="1076"/>
          <ac:spMkLst>
            <pc:docMk/>
            <pc:sldMk cId="0" sldId="268"/>
            <ac:spMk id="114" creationId="{00000000-0000-0000-0000-000000000000}"/>
          </ac:spMkLst>
        </pc:spChg>
        <pc:spChg chg="mod">
          <ac:chgData name="Mark Thirlwell" userId="0eea46bc-1a08-4dae-8290-d9217da89020" providerId="ADAL" clId="{A74DFD5C-A00E-4D75-B54F-AE1372332AAE}" dt="2025-10-23T11:37:52.444" v="3434" actId="14100"/>
          <ac:spMkLst>
            <pc:docMk/>
            <pc:sldMk cId="0" sldId="268"/>
            <ac:spMk id="115" creationId="{00000000-0000-0000-0000-000000000000}"/>
          </ac:spMkLst>
        </pc:spChg>
      </pc:sldChg>
      <pc:sldChg chg="modSp mod">
        <pc:chgData name="Mark Thirlwell" userId="0eea46bc-1a08-4dae-8290-d9217da89020" providerId="ADAL" clId="{A74DFD5C-A00E-4D75-B54F-AE1372332AAE}" dt="2025-10-23T11:26:57.182" v="1431" actId="20577"/>
        <pc:sldMkLst>
          <pc:docMk/>
          <pc:sldMk cId="0" sldId="269"/>
        </pc:sldMkLst>
        <pc:spChg chg="mod">
          <ac:chgData name="Mark Thirlwell" userId="0eea46bc-1a08-4dae-8290-d9217da89020" providerId="ADAL" clId="{A74DFD5C-A00E-4D75-B54F-AE1372332AAE}" dt="2025-10-23T11:19:17.138" v="30" actId="1076"/>
          <ac:spMkLst>
            <pc:docMk/>
            <pc:sldMk cId="0" sldId="269"/>
            <ac:spMk id="121" creationId="{00000000-0000-0000-0000-000000000000}"/>
          </ac:spMkLst>
        </pc:spChg>
        <pc:spChg chg="mod">
          <ac:chgData name="Mark Thirlwell" userId="0eea46bc-1a08-4dae-8290-d9217da89020" providerId="ADAL" clId="{A74DFD5C-A00E-4D75-B54F-AE1372332AAE}" dt="2025-10-23T11:26:57.182" v="1431" actId="20577"/>
          <ac:spMkLst>
            <pc:docMk/>
            <pc:sldMk cId="0" sldId="269"/>
            <ac:spMk id="122" creationId="{00000000-0000-0000-0000-000000000000}"/>
          </ac:spMkLst>
        </pc:spChg>
      </pc:sldChg>
      <pc:sldChg chg="modSp del mod">
        <pc:chgData name="Mark Thirlwell" userId="0eea46bc-1a08-4dae-8290-d9217da89020" providerId="ADAL" clId="{A74DFD5C-A00E-4D75-B54F-AE1372332AAE}" dt="2025-10-23T11:38:14.992" v="3435" actId="47"/>
        <pc:sldMkLst>
          <pc:docMk/>
          <pc:sldMk cId="0" sldId="270"/>
        </pc:sldMkLst>
      </pc:sldChg>
      <pc:sldChg chg="modSp mod">
        <pc:chgData name="Mark Thirlwell" userId="0eea46bc-1a08-4dae-8290-d9217da89020" providerId="ADAL" clId="{A74DFD5C-A00E-4D75-B54F-AE1372332AAE}" dt="2025-10-23T11:27:12.734" v="1557" actId="12"/>
        <pc:sldMkLst>
          <pc:docMk/>
          <pc:sldMk cId="0" sldId="271"/>
        </pc:sldMkLst>
        <pc:spChg chg="mod">
          <ac:chgData name="Mark Thirlwell" userId="0eea46bc-1a08-4dae-8290-d9217da89020" providerId="ADAL" clId="{A74DFD5C-A00E-4D75-B54F-AE1372332AAE}" dt="2025-10-23T11:19:29.794" v="34" actId="1076"/>
          <ac:spMkLst>
            <pc:docMk/>
            <pc:sldMk cId="0" sldId="271"/>
            <ac:spMk id="133" creationId="{00000000-0000-0000-0000-000000000000}"/>
          </ac:spMkLst>
        </pc:spChg>
        <pc:spChg chg="mod">
          <ac:chgData name="Mark Thirlwell" userId="0eea46bc-1a08-4dae-8290-d9217da89020" providerId="ADAL" clId="{A74DFD5C-A00E-4D75-B54F-AE1372332AAE}" dt="2025-10-23T11:27:12.734" v="1557" actId="12"/>
          <ac:spMkLst>
            <pc:docMk/>
            <pc:sldMk cId="0" sldId="271"/>
            <ac:spMk id="134" creationId="{00000000-0000-0000-0000-000000000000}"/>
          </ac:spMkLst>
        </pc:spChg>
      </pc:sldChg>
      <pc:sldChg chg="modSp mod">
        <pc:chgData name="Mark Thirlwell" userId="0eea46bc-1a08-4dae-8290-d9217da89020" providerId="ADAL" clId="{A74DFD5C-A00E-4D75-B54F-AE1372332AAE}" dt="2025-10-23T11:27:23.920" v="1683" actId="12"/>
        <pc:sldMkLst>
          <pc:docMk/>
          <pc:sldMk cId="0" sldId="272"/>
        </pc:sldMkLst>
        <pc:spChg chg="mod">
          <ac:chgData name="Mark Thirlwell" userId="0eea46bc-1a08-4dae-8290-d9217da89020" providerId="ADAL" clId="{A74DFD5C-A00E-4D75-B54F-AE1372332AAE}" dt="2025-10-23T11:19:38.223" v="36" actId="1076"/>
          <ac:spMkLst>
            <pc:docMk/>
            <pc:sldMk cId="0" sldId="272"/>
            <ac:spMk id="139" creationId="{00000000-0000-0000-0000-000000000000}"/>
          </ac:spMkLst>
        </pc:spChg>
        <pc:spChg chg="mod">
          <ac:chgData name="Mark Thirlwell" userId="0eea46bc-1a08-4dae-8290-d9217da89020" providerId="ADAL" clId="{A74DFD5C-A00E-4D75-B54F-AE1372332AAE}" dt="2025-10-23T11:27:23.920" v="1683" actId="12"/>
          <ac:spMkLst>
            <pc:docMk/>
            <pc:sldMk cId="0" sldId="272"/>
            <ac:spMk id="140" creationId="{00000000-0000-0000-0000-000000000000}"/>
          </ac:spMkLst>
        </pc:spChg>
      </pc:sldChg>
      <pc:sldChg chg="modSp mod">
        <pc:chgData name="Mark Thirlwell" userId="0eea46bc-1a08-4dae-8290-d9217da89020" providerId="ADAL" clId="{A74DFD5C-A00E-4D75-B54F-AE1372332AAE}" dt="2025-10-23T11:27:39.536" v="1759" actId="14100"/>
        <pc:sldMkLst>
          <pc:docMk/>
          <pc:sldMk cId="0" sldId="273"/>
        </pc:sldMkLst>
        <pc:spChg chg="mod">
          <ac:chgData name="Mark Thirlwell" userId="0eea46bc-1a08-4dae-8290-d9217da89020" providerId="ADAL" clId="{A74DFD5C-A00E-4D75-B54F-AE1372332AAE}" dt="2025-10-23T11:19:45.021" v="38" actId="1076"/>
          <ac:spMkLst>
            <pc:docMk/>
            <pc:sldMk cId="0" sldId="273"/>
            <ac:spMk id="145" creationId="{00000000-0000-0000-0000-000000000000}"/>
          </ac:spMkLst>
        </pc:spChg>
        <pc:spChg chg="mod">
          <ac:chgData name="Mark Thirlwell" userId="0eea46bc-1a08-4dae-8290-d9217da89020" providerId="ADAL" clId="{A74DFD5C-A00E-4D75-B54F-AE1372332AAE}" dt="2025-10-23T11:27:39.536" v="1759" actId="14100"/>
          <ac:spMkLst>
            <pc:docMk/>
            <pc:sldMk cId="0" sldId="273"/>
            <ac:spMk id="146" creationId="{00000000-0000-0000-0000-000000000000}"/>
          </ac:spMkLst>
        </pc:spChg>
      </pc:sldChg>
      <pc:sldChg chg="modSp del mod">
        <pc:chgData name="Mark Thirlwell" userId="0eea46bc-1a08-4dae-8290-d9217da89020" providerId="ADAL" clId="{A74DFD5C-A00E-4D75-B54F-AE1372332AAE}" dt="2025-10-23T11:38:33.063" v="3436" actId="47"/>
        <pc:sldMkLst>
          <pc:docMk/>
          <pc:sldMk cId="0" sldId="274"/>
        </pc:sldMkLst>
      </pc:sldChg>
      <pc:sldChg chg="modSp mod">
        <pc:chgData name="Mark Thirlwell" userId="0eea46bc-1a08-4dae-8290-d9217da89020" providerId="ADAL" clId="{A74DFD5C-A00E-4D75-B54F-AE1372332AAE}" dt="2025-10-23T11:28:20.422" v="1953" actId="14100"/>
        <pc:sldMkLst>
          <pc:docMk/>
          <pc:sldMk cId="0" sldId="275"/>
        </pc:sldMkLst>
        <pc:spChg chg="mod">
          <ac:chgData name="Mark Thirlwell" userId="0eea46bc-1a08-4dae-8290-d9217da89020" providerId="ADAL" clId="{A74DFD5C-A00E-4D75-B54F-AE1372332AAE}" dt="2025-10-23T11:19:59.351" v="42" actId="1076"/>
          <ac:spMkLst>
            <pc:docMk/>
            <pc:sldMk cId="0" sldId="275"/>
            <ac:spMk id="158" creationId="{00000000-0000-0000-0000-000000000000}"/>
          </ac:spMkLst>
        </pc:spChg>
        <pc:spChg chg="mod">
          <ac:chgData name="Mark Thirlwell" userId="0eea46bc-1a08-4dae-8290-d9217da89020" providerId="ADAL" clId="{A74DFD5C-A00E-4D75-B54F-AE1372332AAE}" dt="2025-10-23T11:28:20.422" v="1953" actId="14100"/>
          <ac:spMkLst>
            <pc:docMk/>
            <pc:sldMk cId="0" sldId="275"/>
            <ac:spMk id="159" creationId="{00000000-0000-0000-0000-000000000000}"/>
          </ac:spMkLst>
        </pc:spChg>
      </pc:sldChg>
      <pc:sldChg chg="modSp mod">
        <pc:chgData name="Mark Thirlwell" userId="0eea46bc-1a08-4dae-8290-d9217da89020" providerId="ADAL" clId="{A74DFD5C-A00E-4D75-B54F-AE1372332AAE}" dt="2025-10-23T11:28:41.620" v="2030" actId="14100"/>
        <pc:sldMkLst>
          <pc:docMk/>
          <pc:sldMk cId="0" sldId="276"/>
        </pc:sldMkLst>
        <pc:spChg chg="mod">
          <ac:chgData name="Mark Thirlwell" userId="0eea46bc-1a08-4dae-8290-d9217da89020" providerId="ADAL" clId="{A74DFD5C-A00E-4D75-B54F-AE1372332AAE}" dt="2025-10-23T11:20:06.683" v="44" actId="1076"/>
          <ac:spMkLst>
            <pc:docMk/>
            <pc:sldMk cId="0" sldId="276"/>
            <ac:spMk id="164" creationId="{00000000-0000-0000-0000-000000000000}"/>
          </ac:spMkLst>
        </pc:spChg>
        <pc:spChg chg="mod">
          <ac:chgData name="Mark Thirlwell" userId="0eea46bc-1a08-4dae-8290-d9217da89020" providerId="ADAL" clId="{A74DFD5C-A00E-4D75-B54F-AE1372332AAE}" dt="2025-10-23T11:28:41.620" v="2030" actId="14100"/>
          <ac:spMkLst>
            <pc:docMk/>
            <pc:sldMk cId="0" sldId="276"/>
            <ac:spMk id="165" creationId="{00000000-0000-0000-0000-000000000000}"/>
          </ac:spMkLst>
        </pc:spChg>
      </pc:sldChg>
      <pc:sldChg chg="modSp mod">
        <pc:chgData name="Mark Thirlwell" userId="0eea46bc-1a08-4dae-8290-d9217da89020" providerId="ADAL" clId="{A74DFD5C-A00E-4D75-B54F-AE1372332AAE}" dt="2025-10-23T11:29:03.835" v="2197" actId="113"/>
        <pc:sldMkLst>
          <pc:docMk/>
          <pc:sldMk cId="0" sldId="277"/>
        </pc:sldMkLst>
        <pc:spChg chg="mod">
          <ac:chgData name="Mark Thirlwell" userId="0eea46bc-1a08-4dae-8290-d9217da89020" providerId="ADAL" clId="{A74DFD5C-A00E-4D75-B54F-AE1372332AAE}" dt="2025-10-23T11:20:13.555" v="46" actId="1076"/>
          <ac:spMkLst>
            <pc:docMk/>
            <pc:sldMk cId="0" sldId="277"/>
            <ac:spMk id="170" creationId="{00000000-0000-0000-0000-000000000000}"/>
          </ac:spMkLst>
        </pc:spChg>
        <pc:spChg chg="mod">
          <ac:chgData name="Mark Thirlwell" userId="0eea46bc-1a08-4dae-8290-d9217da89020" providerId="ADAL" clId="{A74DFD5C-A00E-4D75-B54F-AE1372332AAE}" dt="2025-10-23T11:29:03.835" v="2197" actId="113"/>
          <ac:spMkLst>
            <pc:docMk/>
            <pc:sldMk cId="0" sldId="277"/>
            <ac:spMk id="171" creationId="{00000000-0000-0000-0000-000000000000}"/>
          </ac:spMkLst>
        </pc:spChg>
      </pc:sldChg>
      <pc:sldChg chg="modSp mod">
        <pc:chgData name="Mark Thirlwell" userId="0eea46bc-1a08-4dae-8290-d9217da89020" providerId="ADAL" clId="{A74DFD5C-A00E-4D75-B54F-AE1372332AAE}" dt="2025-10-23T11:29:20.583" v="2273" actId="14100"/>
        <pc:sldMkLst>
          <pc:docMk/>
          <pc:sldMk cId="0" sldId="278"/>
        </pc:sldMkLst>
        <pc:spChg chg="mod">
          <ac:chgData name="Mark Thirlwell" userId="0eea46bc-1a08-4dae-8290-d9217da89020" providerId="ADAL" clId="{A74DFD5C-A00E-4D75-B54F-AE1372332AAE}" dt="2025-10-23T11:20:20.184" v="48" actId="1076"/>
          <ac:spMkLst>
            <pc:docMk/>
            <pc:sldMk cId="0" sldId="278"/>
            <ac:spMk id="176" creationId="{00000000-0000-0000-0000-000000000000}"/>
          </ac:spMkLst>
        </pc:spChg>
        <pc:spChg chg="mod">
          <ac:chgData name="Mark Thirlwell" userId="0eea46bc-1a08-4dae-8290-d9217da89020" providerId="ADAL" clId="{A74DFD5C-A00E-4D75-B54F-AE1372332AAE}" dt="2025-10-23T11:29:20.583" v="2273" actId="14100"/>
          <ac:spMkLst>
            <pc:docMk/>
            <pc:sldMk cId="0" sldId="278"/>
            <ac:spMk id="177" creationId="{00000000-0000-0000-0000-000000000000}"/>
          </ac:spMkLst>
        </pc:spChg>
      </pc:sldChg>
      <pc:sldChg chg="modSp mod">
        <pc:chgData name="Mark Thirlwell" userId="0eea46bc-1a08-4dae-8290-d9217da89020" providerId="ADAL" clId="{A74DFD5C-A00E-4D75-B54F-AE1372332AAE}" dt="2025-10-23T11:29:41.540" v="2442" actId="113"/>
        <pc:sldMkLst>
          <pc:docMk/>
          <pc:sldMk cId="0" sldId="279"/>
        </pc:sldMkLst>
        <pc:spChg chg="mod">
          <ac:chgData name="Mark Thirlwell" userId="0eea46bc-1a08-4dae-8290-d9217da89020" providerId="ADAL" clId="{A74DFD5C-A00E-4D75-B54F-AE1372332AAE}" dt="2025-10-23T11:20:27.311" v="50" actId="1076"/>
          <ac:spMkLst>
            <pc:docMk/>
            <pc:sldMk cId="0" sldId="279"/>
            <ac:spMk id="182" creationId="{00000000-0000-0000-0000-000000000000}"/>
          </ac:spMkLst>
        </pc:spChg>
        <pc:spChg chg="mod">
          <ac:chgData name="Mark Thirlwell" userId="0eea46bc-1a08-4dae-8290-d9217da89020" providerId="ADAL" clId="{A74DFD5C-A00E-4D75-B54F-AE1372332AAE}" dt="2025-10-23T11:29:41.540" v="2442" actId="113"/>
          <ac:spMkLst>
            <pc:docMk/>
            <pc:sldMk cId="0" sldId="279"/>
            <ac:spMk id="183" creationId="{00000000-0000-0000-0000-000000000000}"/>
          </ac:spMkLst>
        </pc:spChg>
      </pc:sldChg>
      <pc:sldChg chg="modSp mod">
        <pc:chgData name="Mark Thirlwell" userId="0eea46bc-1a08-4dae-8290-d9217da89020" providerId="ADAL" clId="{A74DFD5C-A00E-4D75-B54F-AE1372332AAE}" dt="2025-10-23T11:29:55.584" v="2518" actId="14100"/>
        <pc:sldMkLst>
          <pc:docMk/>
          <pc:sldMk cId="0" sldId="280"/>
        </pc:sldMkLst>
        <pc:spChg chg="mod">
          <ac:chgData name="Mark Thirlwell" userId="0eea46bc-1a08-4dae-8290-d9217da89020" providerId="ADAL" clId="{A74DFD5C-A00E-4D75-B54F-AE1372332AAE}" dt="2025-10-23T11:20:34.861" v="52" actId="1076"/>
          <ac:spMkLst>
            <pc:docMk/>
            <pc:sldMk cId="0" sldId="280"/>
            <ac:spMk id="188" creationId="{00000000-0000-0000-0000-000000000000}"/>
          </ac:spMkLst>
        </pc:spChg>
        <pc:spChg chg="mod">
          <ac:chgData name="Mark Thirlwell" userId="0eea46bc-1a08-4dae-8290-d9217da89020" providerId="ADAL" clId="{A74DFD5C-A00E-4D75-B54F-AE1372332AAE}" dt="2025-10-23T11:29:55.584" v="2518" actId="14100"/>
          <ac:spMkLst>
            <pc:docMk/>
            <pc:sldMk cId="0" sldId="280"/>
            <ac:spMk id="189" creationId="{00000000-0000-0000-0000-000000000000}"/>
          </ac:spMkLst>
        </pc:spChg>
      </pc:sldChg>
      <pc:sldChg chg="modSp mod">
        <pc:chgData name="Mark Thirlwell" userId="0eea46bc-1a08-4dae-8290-d9217da89020" providerId="ADAL" clId="{A74DFD5C-A00E-4D75-B54F-AE1372332AAE}" dt="2025-10-23T11:30:33.949" v="2712" actId="14100"/>
        <pc:sldMkLst>
          <pc:docMk/>
          <pc:sldMk cId="0" sldId="281"/>
        </pc:sldMkLst>
        <pc:spChg chg="mod">
          <ac:chgData name="Mark Thirlwell" userId="0eea46bc-1a08-4dae-8290-d9217da89020" providerId="ADAL" clId="{A74DFD5C-A00E-4D75-B54F-AE1372332AAE}" dt="2025-10-23T11:20:40.908" v="54" actId="1076"/>
          <ac:spMkLst>
            <pc:docMk/>
            <pc:sldMk cId="0" sldId="281"/>
            <ac:spMk id="194" creationId="{00000000-0000-0000-0000-000000000000}"/>
          </ac:spMkLst>
        </pc:spChg>
        <pc:spChg chg="mod">
          <ac:chgData name="Mark Thirlwell" userId="0eea46bc-1a08-4dae-8290-d9217da89020" providerId="ADAL" clId="{A74DFD5C-A00E-4D75-B54F-AE1372332AAE}" dt="2025-10-23T11:30:33.949" v="2712" actId="14100"/>
          <ac:spMkLst>
            <pc:docMk/>
            <pc:sldMk cId="0" sldId="281"/>
            <ac:spMk id="195" creationId="{00000000-0000-0000-0000-000000000000}"/>
          </ac:spMkLst>
        </pc:spChg>
      </pc:sldChg>
      <pc:sldChg chg="modSp mod">
        <pc:chgData name="Mark Thirlwell" userId="0eea46bc-1a08-4dae-8290-d9217da89020" providerId="ADAL" clId="{A74DFD5C-A00E-4D75-B54F-AE1372332AAE}" dt="2025-10-23T11:30:51.611" v="2788" actId="14100"/>
        <pc:sldMkLst>
          <pc:docMk/>
          <pc:sldMk cId="0" sldId="282"/>
        </pc:sldMkLst>
        <pc:spChg chg="mod">
          <ac:chgData name="Mark Thirlwell" userId="0eea46bc-1a08-4dae-8290-d9217da89020" providerId="ADAL" clId="{A74DFD5C-A00E-4D75-B54F-AE1372332AAE}" dt="2025-10-23T11:20:47.299" v="56" actId="1076"/>
          <ac:spMkLst>
            <pc:docMk/>
            <pc:sldMk cId="0" sldId="282"/>
            <ac:spMk id="200" creationId="{00000000-0000-0000-0000-000000000000}"/>
          </ac:spMkLst>
        </pc:spChg>
        <pc:spChg chg="mod">
          <ac:chgData name="Mark Thirlwell" userId="0eea46bc-1a08-4dae-8290-d9217da89020" providerId="ADAL" clId="{A74DFD5C-A00E-4D75-B54F-AE1372332AAE}" dt="2025-10-23T11:30:51.611" v="2788" actId="14100"/>
          <ac:spMkLst>
            <pc:docMk/>
            <pc:sldMk cId="0" sldId="282"/>
            <ac:spMk id="201" creationId="{00000000-0000-0000-0000-000000000000}"/>
          </ac:spMkLst>
        </pc:spChg>
      </pc:sldChg>
      <pc:sldChg chg="modSp mod modNotesTx">
        <pc:chgData name="Mark Thirlwell" userId="0eea46bc-1a08-4dae-8290-d9217da89020" providerId="ADAL" clId="{A74DFD5C-A00E-4D75-B54F-AE1372332AAE}" dt="2025-10-26T08:37:55.822" v="3564" actId="20577"/>
        <pc:sldMkLst>
          <pc:docMk/>
          <pc:sldMk cId="0" sldId="283"/>
        </pc:sldMkLst>
        <pc:spChg chg="mod">
          <ac:chgData name="Mark Thirlwell" userId="0eea46bc-1a08-4dae-8290-d9217da89020" providerId="ADAL" clId="{A74DFD5C-A00E-4D75-B54F-AE1372332AAE}" dt="2025-10-23T11:20:54.562" v="58" actId="1076"/>
          <ac:spMkLst>
            <pc:docMk/>
            <pc:sldMk cId="0" sldId="283"/>
            <ac:spMk id="206" creationId="{00000000-0000-0000-0000-000000000000}"/>
          </ac:spMkLst>
        </pc:spChg>
        <pc:spChg chg="mod">
          <ac:chgData name="Mark Thirlwell" userId="0eea46bc-1a08-4dae-8290-d9217da89020" providerId="ADAL" clId="{A74DFD5C-A00E-4D75-B54F-AE1372332AAE}" dt="2025-10-23T11:39:18.232" v="3443" actId="14100"/>
          <ac:spMkLst>
            <pc:docMk/>
            <pc:sldMk cId="0" sldId="283"/>
            <ac:spMk id="207" creationId="{00000000-0000-0000-0000-000000000000}"/>
          </ac:spMkLst>
        </pc:spChg>
        <pc:picChg chg="mod">
          <ac:chgData name="Mark Thirlwell" userId="0eea46bc-1a08-4dae-8290-d9217da89020" providerId="ADAL" clId="{A74DFD5C-A00E-4D75-B54F-AE1372332AAE}" dt="2025-10-23T11:39:28.834" v="3455" actId="1076"/>
          <ac:picMkLst>
            <pc:docMk/>
            <pc:sldMk cId="0" sldId="283"/>
            <ac:picMk id="208" creationId="{00000000-0000-0000-0000-000000000000}"/>
          </ac:picMkLst>
        </pc:picChg>
      </pc:sldChg>
      <pc:sldChg chg="modSp mod modNotesTx">
        <pc:chgData name="Mark Thirlwell" userId="0eea46bc-1a08-4dae-8290-d9217da89020" providerId="ADAL" clId="{A74DFD5C-A00E-4D75-B54F-AE1372332AAE}" dt="2025-10-26T08:38:00.022" v="3565" actId="20577"/>
        <pc:sldMkLst>
          <pc:docMk/>
          <pc:sldMk cId="0" sldId="284"/>
        </pc:sldMkLst>
        <pc:spChg chg="mod">
          <ac:chgData name="Mark Thirlwell" userId="0eea46bc-1a08-4dae-8290-d9217da89020" providerId="ADAL" clId="{A74DFD5C-A00E-4D75-B54F-AE1372332AAE}" dt="2025-10-23T11:21:01.658" v="60" actId="1076"/>
          <ac:spMkLst>
            <pc:docMk/>
            <pc:sldMk cId="0" sldId="284"/>
            <ac:spMk id="213" creationId="{00000000-0000-0000-0000-000000000000}"/>
          </ac:spMkLst>
        </pc:spChg>
        <pc:spChg chg="mod">
          <ac:chgData name="Mark Thirlwell" userId="0eea46bc-1a08-4dae-8290-d9217da89020" providerId="ADAL" clId="{A74DFD5C-A00E-4D75-B54F-AE1372332AAE}" dt="2025-10-23T11:40:01.141" v="3479" actId="14100"/>
          <ac:spMkLst>
            <pc:docMk/>
            <pc:sldMk cId="0" sldId="284"/>
            <ac:spMk id="215" creationId="{00000000-0000-0000-0000-000000000000}"/>
          </ac:spMkLst>
        </pc:spChg>
        <pc:picChg chg="mod">
          <ac:chgData name="Mark Thirlwell" userId="0eea46bc-1a08-4dae-8290-d9217da89020" providerId="ADAL" clId="{A74DFD5C-A00E-4D75-B54F-AE1372332AAE}" dt="2025-10-23T11:39:56.310" v="3478" actId="1076"/>
          <ac:picMkLst>
            <pc:docMk/>
            <pc:sldMk cId="0" sldId="284"/>
            <ac:picMk id="214" creationId="{00000000-0000-0000-0000-000000000000}"/>
          </ac:picMkLst>
        </pc:picChg>
      </pc:sldChg>
      <pc:sldChg chg="modSp mod">
        <pc:chgData name="Mark Thirlwell" userId="0eea46bc-1a08-4dae-8290-d9217da89020" providerId="ADAL" clId="{A74DFD5C-A00E-4D75-B54F-AE1372332AAE}" dt="2025-10-23T11:31:52.349" v="3046" actId="14100"/>
        <pc:sldMkLst>
          <pc:docMk/>
          <pc:sldMk cId="0" sldId="285"/>
        </pc:sldMkLst>
        <pc:spChg chg="mod">
          <ac:chgData name="Mark Thirlwell" userId="0eea46bc-1a08-4dae-8290-d9217da89020" providerId="ADAL" clId="{A74DFD5C-A00E-4D75-B54F-AE1372332AAE}" dt="2025-10-23T11:21:07.706" v="62" actId="1076"/>
          <ac:spMkLst>
            <pc:docMk/>
            <pc:sldMk cId="0" sldId="285"/>
            <ac:spMk id="220" creationId="{00000000-0000-0000-0000-000000000000}"/>
          </ac:spMkLst>
        </pc:spChg>
        <pc:spChg chg="mod">
          <ac:chgData name="Mark Thirlwell" userId="0eea46bc-1a08-4dae-8290-d9217da89020" providerId="ADAL" clId="{A74DFD5C-A00E-4D75-B54F-AE1372332AAE}" dt="2025-10-23T11:31:52.349" v="3046" actId="14100"/>
          <ac:spMkLst>
            <pc:docMk/>
            <pc:sldMk cId="0" sldId="285"/>
            <ac:spMk id="221" creationId="{00000000-0000-0000-0000-000000000000}"/>
          </ac:spMkLst>
        </pc:spChg>
      </pc:sldChg>
      <pc:sldChg chg="modSp mod">
        <pc:chgData name="Mark Thirlwell" userId="0eea46bc-1a08-4dae-8290-d9217da89020" providerId="ADAL" clId="{A74DFD5C-A00E-4D75-B54F-AE1372332AAE}" dt="2025-10-23T11:32:02.174" v="3172" actId="12"/>
        <pc:sldMkLst>
          <pc:docMk/>
          <pc:sldMk cId="0" sldId="286"/>
        </pc:sldMkLst>
        <pc:spChg chg="mod">
          <ac:chgData name="Mark Thirlwell" userId="0eea46bc-1a08-4dae-8290-d9217da89020" providerId="ADAL" clId="{A74DFD5C-A00E-4D75-B54F-AE1372332AAE}" dt="2025-10-23T11:21:14.595" v="64" actId="1076"/>
          <ac:spMkLst>
            <pc:docMk/>
            <pc:sldMk cId="0" sldId="286"/>
            <ac:spMk id="226" creationId="{00000000-0000-0000-0000-000000000000}"/>
          </ac:spMkLst>
        </pc:spChg>
        <pc:spChg chg="mod">
          <ac:chgData name="Mark Thirlwell" userId="0eea46bc-1a08-4dae-8290-d9217da89020" providerId="ADAL" clId="{A74DFD5C-A00E-4D75-B54F-AE1372332AAE}" dt="2025-10-23T11:32:02.174" v="3172" actId="12"/>
          <ac:spMkLst>
            <pc:docMk/>
            <pc:sldMk cId="0" sldId="286"/>
            <ac:spMk id="227" creationId="{00000000-0000-0000-0000-000000000000}"/>
          </ac:spMkLst>
        </pc:spChg>
      </pc:sldChg>
      <pc:sldChg chg="modSp mod">
        <pc:chgData name="Mark Thirlwell" userId="0eea46bc-1a08-4dae-8290-d9217da89020" providerId="ADAL" clId="{A74DFD5C-A00E-4D75-B54F-AE1372332AAE}" dt="2025-10-23T11:32:09.256" v="3298" actId="12"/>
        <pc:sldMkLst>
          <pc:docMk/>
          <pc:sldMk cId="0" sldId="287"/>
        </pc:sldMkLst>
        <pc:spChg chg="mod">
          <ac:chgData name="Mark Thirlwell" userId="0eea46bc-1a08-4dae-8290-d9217da89020" providerId="ADAL" clId="{A74DFD5C-A00E-4D75-B54F-AE1372332AAE}" dt="2025-10-23T11:21:21.431" v="66" actId="1076"/>
          <ac:spMkLst>
            <pc:docMk/>
            <pc:sldMk cId="0" sldId="287"/>
            <ac:spMk id="232" creationId="{00000000-0000-0000-0000-000000000000}"/>
          </ac:spMkLst>
        </pc:spChg>
        <pc:spChg chg="mod">
          <ac:chgData name="Mark Thirlwell" userId="0eea46bc-1a08-4dae-8290-d9217da89020" providerId="ADAL" clId="{A74DFD5C-A00E-4D75-B54F-AE1372332AAE}" dt="2025-10-23T11:32:09.256" v="3298" actId="12"/>
          <ac:spMkLst>
            <pc:docMk/>
            <pc:sldMk cId="0" sldId="287"/>
            <ac:spMk id="233" creationId="{00000000-0000-0000-0000-000000000000}"/>
          </ac:spMkLst>
        </pc:spChg>
      </pc:sldChg>
      <pc:sldChg chg="modSp mod">
        <pc:chgData name="Mark Thirlwell" userId="0eea46bc-1a08-4dae-8290-d9217da89020" providerId="ADAL" clId="{A74DFD5C-A00E-4D75-B54F-AE1372332AAE}" dt="2025-10-23T11:47:44.692" v="3546" actId="1076"/>
        <pc:sldMkLst>
          <pc:docMk/>
          <pc:sldMk cId="0" sldId="288"/>
        </pc:sldMkLst>
        <pc:spChg chg="mod">
          <ac:chgData name="Mark Thirlwell" userId="0eea46bc-1a08-4dae-8290-d9217da89020" providerId="ADAL" clId="{A74DFD5C-A00E-4D75-B54F-AE1372332AAE}" dt="2025-10-23T11:47:44.692" v="3546" actId="1076"/>
          <ac:spMkLst>
            <pc:docMk/>
            <pc:sldMk cId="0" sldId="288"/>
            <ac:spMk id="239" creationId="{00000000-0000-0000-0000-000000000000}"/>
          </ac:spMkLst>
        </pc:spChg>
        <pc:graphicFrameChg chg="mod modGraphic">
          <ac:chgData name="Mark Thirlwell" userId="0eea46bc-1a08-4dae-8290-d9217da89020" providerId="ADAL" clId="{A74DFD5C-A00E-4D75-B54F-AE1372332AAE}" dt="2025-10-23T11:47:30.180" v="3543" actId="404"/>
          <ac:graphicFrameMkLst>
            <pc:docMk/>
            <pc:sldMk cId="0" sldId="288"/>
            <ac:graphicFrameMk id="240" creationId="{00000000-0000-0000-0000-000000000000}"/>
          </ac:graphicFrameMkLst>
        </pc:graphicFrameChg>
      </pc:sldChg>
      <pc:sldChg chg="modSp mod">
        <pc:chgData name="Mark Thirlwell" userId="0eea46bc-1a08-4dae-8290-d9217da89020" providerId="ADAL" clId="{A74DFD5C-A00E-4D75-B54F-AE1372332AAE}" dt="2025-10-23T11:47:50.353" v="3549" actId="1076"/>
        <pc:sldMkLst>
          <pc:docMk/>
          <pc:sldMk cId="0" sldId="289"/>
        </pc:sldMkLst>
        <pc:spChg chg="mod">
          <ac:chgData name="Mark Thirlwell" userId="0eea46bc-1a08-4dae-8290-d9217da89020" providerId="ADAL" clId="{A74DFD5C-A00E-4D75-B54F-AE1372332AAE}" dt="2025-10-23T11:47:50.353" v="3549" actId="1076"/>
          <ac:spMkLst>
            <pc:docMk/>
            <pc:sldMk cId="0" sldId="289"/>
            <ac:spMk id="246" creationId="{00000000-0000-0000-0000-000000000000}"/>
          </ac:spMkLst>
        </pc:spChg>
        <pc:graphicFrameChg chg="mod modGraphic">
          <ac:chgData name="Mark Thirlwell" userId="0eea46bc-1a08-4dae-8290-d9217da89020" providerId="ADAL" clId="{A74DFD5C-A00E-4D75-B54F-AE1372332AAE}" dt="2025-10-23T11:47:24.189" v="3542" actId="404"/>
          <ac:graphicFrameMkLst>
            <pc:docMk/>
            <pc:sldMk cId="0" sldId="289"/>
            <ac:graphicFrameMk id="247" creationId="{00000000-0000-0000-0000-000000000000}"/>
          </ac:graphicFrameMkLst>
        </pc:graphicFrameChg>
      </pc:sldChg>
      <pc:sldChg chg="modSp mod">
        <pc:chgData name="Mark Thirlwell" userId="0eea46bc-1a08-4dae-8290-d9217da89020" providerId="ADAL" clId="{A74DFD5C-A00E-4D75-B54F-AE1372332AAE}" dt="2025-10-23T11:22:18.860" v="87" actId="1076"/>
        <pc:sldMkLst>
          <pc:docMk/>
          <pc:sldMk cId="0" sldId="290"/>
        </pc:sldMkLst>
        <pc:spChg chg="mod">
          <ac:chgData name="Mark Thirlwell" userId="0eea46bc-1a08-4dae-8290-d9217da89020" providerId="ADAL" clId="{A74DFD5C-A00E-4D75-B54F-AE1372332AAE}" dt="2025-10-23T11:22:18.860" v="87" actId="1076"/>
          <ac:spMkLst>
            <pc:docMk/>
            <pc:sldMk cId="0" sldId="290"/>
            <ac:spMk id="252" creationId="{00000000-0000-0000-0000-000000000000}"/>
          </ac:spMkLst>
        </pc:spChg>
      </pc:sldChg>
      <pc:sldChg chg="modSp mod">
        <pc:chgData name="Mark Thirlwell" userId="0eea46bc-1a08-4dae-8290-d9217da89020" providerId="ADAL" clId="{A74DFD5C-A00E-4D75-B54F-AE1372332AAE}" dt="2025-10-23T11:32:22.024" v="3424" actId="12"/>
        <pc:sldMkLst>
          <pc:docMk/>
          <pc:sldMk cId="0" sldId="291"/>
        </pc:sldMkLst>
        <pc:spChg chg="mod">
          <ac:chgData name="Mark Thirlwell" userId="0eea46bc-1a08-4dae-8290-d9217da89020" providerId="ADAL" clId="{A74DFD5C-A00E-4D75-B54F-AE1372332AAE}" dt="2025-10-23T11:22:27.017" v="89" actId="1076"/>
          <ac:spMkLst>
            <pc:docMk/>
            <pc:sldMk cId="0" sldId="291"/>
            <ac:spMk id="258" creationId="{00000000-0000-0000-0000-000000000000}"/>
          </ac:spMkLst>
        </pc:spChg>
        <pc:spChg chg="mod">
          <ac:chgData name="Mark Thirlwell" userId="0eea46bc-1a08-4dae-8290-d9217da89020" providerId="ADAL" clId="{A74DFD5C-A00E-4D75-B54F-AE1372332AAE}" dt="2025-10-23T11:32:22.024" v="3424" actId="12"/>
          <ac:spMkLst>
            <pc:docMk/>
            <pc:sldMk cId="0" sldId="291"/>
            <ac:spMk id="259" creationId="{00000000-0000-0000-0000-000000000000}"/>
          </ac:spMkLst>
        </pc:spChg>
      </pc:sldChg>
      <pc:sldMasterChg chg="addSp delSp modSp mod">
        <pc:chgData name="Mark Thirlwell" userId="0eea46bc-1a08-4dae-8290-d9217da89020" providerId="ADAL" clId="{A74DFD5C-A00E-4D75-B54F-AE1372332AAE}" dt="2025-10-23T11:14:54.859" v="1"/>
        <pc:sldMasterMkLst>
          <pc:docMk/>
          <pc:sldMasterMk cId="0" sldId="2147483648"/>
        </pc:sldMasterMkLst>
      </pc:sldMasterChg>
    </pc:docChg>
  </pc:docChgLst>
  <pc:docChgLst>
    <pc:chgData name="John, Catherine" userId="36b10958-3fe6-4d82-9cee-736ae9074b3f" providerId="ADAL" clId="{7CE9EBFF-1EB6-4E95-820E-35801409E55C}"/>
    <pc:docChg chg="custSel modSld">
      <pc:chgData name="John, Catherine" userId="36b10958-3fe6-4d82-9cee-736ae9074b3f" providerId="ADAL" clId="{7CE9EBFF-1EB6-4E95-820E-35801409E55C}" dt="2025-10-29T13:43:57.995" v="5" actId="20577"/>
      <pc:docMkLst>
        <pc:docMk/>
      </pc:docMkLst>
      <pc:sldChg chg="modSp mod">
        <pc:chgData name="John, Catherine" userId="36b10958-3fe6-4d82-9cee-736ae9074b3f" providerId="ADAL" clId="{7CE9EBFF-1EB6-4E95-820E-35801409E55C}" dt="2025-10-29T13:40:32.474" v="0" actId="20577"/>
        <pc:sldMkLst>
          <pc:docMk/>
          <pc:sldMk cId="0" sldId="262"/>
        </pc:sldMkLst>
        <pc:spChg chg="mod">
          <ac:chgData name="John, Catherine" userId="36b10958-3fe6-4d82-9cee-736ae9074b3f" providerId="ADAL" clId="{7CE9EBFF-1EB6-4E95-820E-35801409E55C}" dt="2025-10-29T13:40:32.474" v="0" actId="20577"/>
          <ac:spMkLst>
            <pc:docMk/>
            <pc:sldMk cId="0" sldId="262"/>
            <ac:spMk id="74" creationId="{00000000-0000-0000-0000-000000000000}"/>
          </ac:spMkLst>
        </pc:spChg>
      </pc:sldChg>
      <pc:sldChg chg="modSp mod">
        <pc:chgData name="John, Catherine" userId="36b10958-3fe6-4d82-9cee-736ae9074b3f" providerId="ADAL" clId="{7CE9EBFF-1EB6-4E95-820E-35801409E55C}" dt="2025-10-29T13:43:57.995" v="5" actId="20577"/>
        <pc:sldMkLst>
          <pc:docMk/>
          <pc:sldMk cId="0" sldId="272"/>
        </pc:sldMkLst>
        <pc:spChg chg="mod">
          <ac:chgData name="John, Catherine" userId="36b10958-3fe6-4d82-9cee-736ae9074b3f" providerId="ADAL" clId="{7CE9EBFF-1EB6-4E95-820E-35801409E55C}" dt="2025-10-29T13:43:57.995" v="5" actId="20577"/>
          <ac:spMkLst>
            <pc:docMk/>
            <pc:sldMk cId="0" sldId="272"/>
            <ac:spMk id="139" creationId="{00000000-0000-0000-0000-000000000000}"/>
          </ac:spMkLst>
        </pc:spChg>
      </pc:sldChg>
    </pc:docChg>
  </pc:docChgLst>
  <pc:docChgLst>
    <pc:chgData name="liam.freeguard@gowercollegeswansea.ac.uk" userId="S::urn:spo:guest#liam.freeguard@gowercollegeswansea.ac.uk::" providerId="AD" clId="Web-{52BD1C2F-BB06-607F-7E49-368A9D4FC5C2}"/>
    <pc:docChg chg="modSld">
      <pc:chgData name="liam.freeguard@gowercollegeswansea.ac.uk" userId="S::urn:spo:guest#liam.freeguard@gowercollegeswansea.ac.uk::" providerId="AD" clId="Web-{52BD1C2F-BB06-607F-7E49-368A9D4FC5C2}" dt="2025-09-28T20:55:59.858" v="9" actId="20577"/>
      <pc:docMkLst>
        <pc:docMk/>
      </pc:docMkLst>
      <pc:sldChg chg="modSp">
        <pc:chgData name="liam.freeguard@gowercollegeswansea.ac.uk" userId="S::urn:spo:guest#liam.freeguard@gowercollegeswansea.ac.uk::" providerId="AD" clId="Web-{52BD1C2F-BB06-607F-7E49-368A9D4FC5C2}" dt="2025-09-28T20:55:59.858" v="9" actId="20577"/>
        <pc:sldMkLst>
          <pc:docMk/>
          <pc:sldMk cId="0" sldId="269"/>
        </pc:sldMkLst>
      </pc:sldChg>
    </pc:docChg>
  </pc:docChgLst>
  <pc:docChgLst>
    <pc:chgData name="Hazell, Danielle" userId="16322be0-50ef-46ff-b0c0-d304bc10d5d2" providerId="ADAL" clId="{E6D12E1F-DF63-450C-A9ED-E72C5F6C045B}"/>
    <pc:docChg chg="custSel modSld modMainMaster">
      <pc:chgData name="Hazell, Danielle" userId="16322be0-50ef-46ff-b0c0-d304bc10d5d2" providerId="ADAL" clId="{E6D12E1F-DF63-450C-A9ED-E72C5F6C045B}" dt="2025-10-29T14:22:43.541" v="54" actId="20577"/>
      <pc:docMkLst>
        <pc:docMk/>
      </pc:docMkLst>
      <pc:sldChg chg="modNotesTx">
        <pc:chgData name="Hazell, Danielle" userId="16322be0-50ef-46ff-b0c0-d304bc10d5d2" providerId="ADAL" clId="{E6D12E1F-DF63-450C-A9ED-E72C5F6C045B}" dt="2025-10-29T14:22:43.541" v="54" actId="20577"/>
        <pc:sldMkLst>
          <pc:docMk/>
          <pc:sldMk cId="0" sldId="291"/>
        </pc:sldMkLst>
      </pc:sldChg>
      <pc:sldChg chg="addSp modSp mod">
        <pc:chgData name="Hazell, Danielle" userId="16322be0-50ef-46ff-b0c0-d304bc10d5d2" providerId="ADAL" clId="{E6D12E1F-DF63-450C-A9ED-E72C5F6C045B}" dt="2025-10-27T09:01:59.367" v="3"/>
        <pc:sldMkLst>
          <pc:docMk/>
          <pc:sldMk cId="0" sldId="292"/>
        </pc:sldMkLst>
        <pc:spChg chg="add mod">
          <ac:chgData name="Hazell, Danielle" userId="16322be0-50ef-46ff-b0c0-d304bc10d5d2" providerId="ADAL" clId="{E6D12E1F-DF63-450C-A9ED-E72C5F6C045B}" dt="2025-10-27T09:01:59.367" v="3"/>
          <ac:spMkLst>
            <pc:docMk/>
            <pc:sldMk cId="0" sldId="292"/>
            <ac:spMk id="2" creationId="{FC45487D-BCAB-96ED-DD3A-839C05088113}"/>
          </ac:spMkLst>
        </pc:spChg>
        <pc:spChg chg="mod">
          <ac:chgData name="Hazell, Danielle" userId="16322be0-50ef-46ff-b0c0-d304bc10d5d2" providerId="ADAL" clId="{E6D12E1F-DF63-450C-A9ED-E72C5F6C045B}" dt="2025-10-27T09:01:54.086" v="2" actId="1076"/>
          <ac:spMkLst>
            <pc:docMk/>
            <pc:sldMk cId="0" sldId="292"/>
            <ac:spMk id="265" creationId="{00000000-0000-0000-0000-000000000000}"/>
          </ac:spMkLst>
        </pc:spChg>
      </pc:sldChg>
      <pc:sldMasterChg chg="addSp delSp modSp mod">
        <pc:chgData name="Hazell, Danielle" userId="16322be0-50ef-46ff-b0c0-d304bc10d5d2" providerId="ADAL" clId="{E6D12E1F-DF63-450C-A9ED-E72C5F6C045B}" dt="2025-10-27T09:01:46.887" v="1"/>
        <pc:sldMasterMkLst>
          <pc:docMk/>
          <pc:sldMasterMk cId="0" sldId="2147483648"/>
        </pc:sldMasterMkLst>
        <pc:spChg chg="add mod">
          <ac:chgData name="Hazell, Danielle" userId="16322be0-50ef-46ff-b0c0-d304bc10d5d2" providerId="ADAL" clId="{E6D12E1F-DF63-450C-A9ED-E72C5F6C045B}" dt="2025-10-27T09:01:46.887" v="1"/>
          <ac:spMkLst>
            <pc:docMk/>
            <pc:sldMasterMk cId="0" sldId="2147483648"/>
            <ac:spMk id="3" creationId="{4B89CCD3-AAE6-BDF7-A0E0-65900911289E}"/>
          </ac:spMkLst>
        </pc:spChg>
        <pc:spChg chg="add mod">
          <ac:chgData name="Hazell, Danielle" userId="16322be0-50ef-46ff-b0c0-d304bc10d5d2" providerId="ADAL" clId="{E6D12E1F-DF63-450C-A9ED-E72C5F6C045B}" dt="2025-10-27T09:01:46.887" v="1"/>
          <ac:spMkLst>
            <pc:docMk/>
            <pc:sldMasterMk cId="0" sldId="2147483648"/>
            <ac:spMk id="5" creationId="{366691A1-E137-3410-EEAF-F8BA4B4C4E4B}"/>
          </ac:spMkLst>
        </pc:spChg>
        <pc:picChg chg="add mod">
          <ac:chgData name="Hazell, Danielle" userId="16322be0-50ef-46ff-b0c0-d304bc10d5d2" providerId="ADAL" clId="{E6D12E1F-DF63-450C-A9ED-E72C5F6C045B}" dt="2025-10-27T09:01:46.887" v="1"/>
          <ac:picMkLst>
            <pc:docMk/>
            <pc:sldMasterMk cId="0" sldId="2147483648"/>
            <ac:picMk id="4" creationId="{511FFFEF-3BAE-A964-6534-ED9B74ABE0CB}"/>
          </ac:picMkLst>
        </pc:picChg>
        <pc:picChg chg="add mod">
          <ac:chgData name="Hazell, Danielle" userId="16322be0-50ef-46ff-b0c0-d304bc10d5d2" providerId="ADAL" clId="{E6D12E1F-DF63-450C-A9ED-E72C5F6C045B}" dt="2025-10-27T09:01:46.887" v="1"/>
          <ac:picMkLst>
            <pc:docMk/>
            <pc:sldMasterMk cId="0" sldId="2147483648"/>
            <ac:picMk id="6" creationId="{C10B6B11-F0C6-71E7-5203-E870DB051693}"/>
          </ac:picMkLst>
        </pc:picChg>
        <pc:picChg chg="add mod">
          <ac:chgData name="Hazell, Danielle" userId="16322be0-50ef-46ff-b0c0-d304bc10d5d2" providerId="ADAL" clId="{E6D12E1F-DF63-450C-A9ED-E72C5F6C045B}" dt="2025-10-27T09:01:46.887" v="1"/>
          <ac:picMkLst>
            <pc:docMk/>
            <pc:sldMasterMk cId="0" sldId="2147483648"/>
            <ac:picMk id="7" creationId="{A20D1A8F-5F5E-AB21-0987-CDD6E939A0F5}"/>
          </ac:picMkLst>
        </pc:pic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20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20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20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20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20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20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20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20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
        <p:cNvGrpSpPr/>
        <p:nvPr/>
      </p:nvGrpSpPr>
      <p:grpSpPr>
        <a:xfrm>
          <a:off x="0" y="0"/>
          <a:ext cx="0" cy="0"/>
          <a:chOff x="0" y="0"/>
          <a:chExt cx="0" cy="0"/>
        </a:xfrm>
      </p:grpSpPr>
      <p:sp>
        <p:nvSpPr>
          <p:cNvPr id="34" name="Google Shape;34;p4:notes"/>
          <p:cNvSpPr>
            <a:spLocks noGrp="1" noRot="1" noChangeAspect="1"/>
          </p:cNvSpPr>
          <p:nvPr>
            <p:ph type="sldImg" idx="2"/>
          </p:nvPr>
        </p:nvSpPr>
        <p:spPr>
          <a:xfrm>
            <a:off x="668338" y="1019175"/>
            <a:ext cx="5521325"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5" name="Google Shape;35;p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6" name="Google Shape;36;p4: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g3756c6f7712_0_2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91" name="Google Shape;91;g3756c6f7712_0_2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g3756c6f7712_0_3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98" name="Google Shape;98;g3756c6f7712_0_30: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3756c6f7712_0_3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05" name="Google Shape;105;g3756c6f7712_0_3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g3756c6f7712_0_4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12" name="Google Shape;112;g3756c6f7712_0_40: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3756c6f7712_0_4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r>
              <a:rPr lang="en-GB"/>
              <a:t>Taken from page 24 of Building Regs G3</a:t>
            </a:r>
            <a:endParaRPr/>
          </a:p>
        </p:txBody>
      </p:sp>
      <p:sp>
        <p:nvSpPr>
          <p:cNvPr id="119" name="Google Shape;119;g3756c6f7712_0_4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3756c6f7712_0_5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31" name="Google Shape;131;g3756c6f7712_0_56: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g3756c6f7712_0_6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37" name="Google Shape;137;g3756c6f7712_0_61: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43" name="Google Shape;143;p9: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3756c6f7712_0_7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56" name="Google Shape;156;g3756c6f7712_0_73: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g3756c6f7712_0_7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62" name="Google Shape;162;g3756c6f7712_0_79: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
        <p:cNvGrpSpPr/>
        <p:nvPr/>
      </p:nvGrpSpPr>
      <p:grpSpPr>
        <a:xfrm>
          <a:off x="0" y="0"/>
          <a:ext cx="0" cy="0"/>
          <a:chOff x="0" y="0"/>
          <a:chExt cx="0" cy="0"/>
        </a:xfrm>
      </p:grpSpPr>
      <p:sp>
        <p:nvSpPr>
          <p:cNvPr id="40" name="Google Shape;40;p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41" name="Google Shape;41;p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g3756c6f7712_0_9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68" name="Google Shape;168;g3756c6f7712_0_90: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3756c6f7712_0_10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74" name="Google Shape;174;g3756c6f7712_0_102: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3756c6f7712_0_10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80" name="Google Shape;180;g3756c6f7712_0_107: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3756c6f7712_0_11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86" name="Google Shape;186;g3756c6f7712_0_112: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g3756c6f7712_0_11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92" name="Google Shape;192;g3756c6f7712_0_117: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3756c6f7712_0_12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98" name="Google Shape;198;g3756c6f7712_0_122: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g3756c6f7712_0_12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204" name="Google Shape;204;g3756c6f7712_0_127: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g3756c6f7712_0_13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211" name="Google Shape;211;g3756c6f7712_0_133: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3756c6f7712_0_14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18" name="Google Shape;218;g3756c6f7712_0_142: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3756c6f7712_0_14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24" name="Google Shape;224;g3756c6f7712_0_147: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
        <p:cNvGrpSpPr/>
        <p:nvPr/>
      </p:nvGrpSpPr>
      <p:grpSpPr>
        <a:xfrm>
          <a:off x="0" y="0"/>
          <a:ext cx="0" cy="0"/>
          <a:chOff x="0" y="0"/>
          <a:chExt cx="0" cy="0"/>
        </a:xfrm>
      </p:grpSpPr>
      <p:sp>
        <p:nvSpPr>
          <p:cNvPr id="46" name="Google Shape;46;p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47" name="Google Shape;47;p6: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3756c6f7712_0_15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30" name="Google Shape;230;g3756c6f7712_0_152: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p12:notes"/>
          <p:cNvSpPr>
            <a:spLocks noGrp="1" noRot="1" noChangeAspect="1"/>
          </p:cNvSpPr>
          <p:nvPr>
            <p:ph type="sldImg" idx="2"/>
          </p:nvPr>
        </p:nvSpPr>
        <p:spPr>
          <a:xfrm>
            <a:off x="668338" y="1019175"/>
            <a:ext cx="5521325"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36" name="Google Shape;236;p1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7" name="Google Shape;237;p12: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31</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g3756c6f7712_0_166:notes"/>
          <p:cNvSpPr>
            <a:spLocks noGrp="1" noRot="1" noChangeAspect="1"/>
          </p:cNvSpPr>
          <p:nvPr>
            <p:ph type="sldImg" idx="2"/>
          </p:nvPr>
        </p:nvSpPr>
        <p:spPr>
          <a:xfrm>
            <a:off x="668338" y="1019175"/>
            <a:ext cx="5521325"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43" name="Google Shape;243;g3756c6f7712_0_16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4" name="Google Shape;244;g3756c6f7712_0_166: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32</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p1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50" name="Google Shape;250;p1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3756c6f7712_0_17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r>
              <a:rPr lang="en-GB" dirty="0"/>
              <a:t>Tutor to give answers at the end of </a:t>
            </a:r>
            <a:r>
              <a:rPr lang="en-GB"/>
              <a:t>the session. </a:t>
            </a:r>
            <a:endParaRPr/>
          </a:p>
        </p:txBody>
      </p:sp>
      <p:sp>
        <p:nvSpPr>
          <p:cNvPr id="256" name="Google Shape;256;g3756c6f7712_0_174: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p16:notes"/>
          <p:cNvSpPr>
            <a:spLocks noGrp="1" noRot="1" noChangeAspect="1"/>
          </p:cNvSpPr>
          <p:nvPr>
            <p:ph type="sldImg" idx="2"/>
          </p:nvPr>
        </p:nvSpPr>
        <p:spPr>
          <a:xfrm>
            <a:off x="668338" y="1019175"/>
            <a:ext cx="5521325"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62" name="Google Shape;262;p1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3" name="Google Shape;263;p16: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35</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p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53" name="Google Shape;53;p8: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3756c6f7712_0_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59" name="Google Shape;59;g3756c6f7712_0_0: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3756c6f7712_0_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65" name="Google Shape;65;g3756c6f7712_0_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3756c6f7712_0_1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71" name="Google Shape;71;g3756c6f7712_0_10: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3756c6f7712_0_1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77" name="Google Shape;77;g3756c6f7712_0_15: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3756c6f7712_0_2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84" name="Google Shape;84;g3756c6f7712_0_20:notes"/>
          <p:cNvSpPr>
            <a:spLocks noGrp="1" noRot="1" noChangeAspect="1"/>
          </p:cNvSpPr>
          <p:nvPr>
            <p:ph type="sldImg" idx="2"/>
          </p:nvPr>
        </p:nvSpPr>
        <p:spPr>
          <a:xfrm>
            <a:off x="361950" y="685800"/>
            <a:ext cx="61341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ext only">
  <p:cSld name="text only">
    <p:spTree>
      <p:nvGrpSpPr>
        <p:cNvPr id="1" name="Shape 20"/>
        <p:cNvGrpSpPr/>
        <p:nvPr/>
      </p:nvGrpSpPr>
      <p:grpSpPr>
        <a:xfrm>
          <a:off x="0" y="0"/>
          <a:ext cx="0" cy="0"/>
          <a:chOff x="0" y="0"/>
          <a:chExt cx="0" cy="0"/>
        </a:xfrm>
      </p:grpSpPr>
      <p:sp>
        <p:nvSpPr>
          <p:cNvPr id="21" name="Google Shape;21;p18"/>
          <p:cNvSpPr txBox="1">
            <a:spLocks noGrp="1"/>
          </p:cNvSpPr>
          <p:nvPr>
            <p:ph type="title"/>
          </p:nvPr>
        </p:nvSpPr>
        <p:spPr>
          <a:xfrm>
            <a:off x="252000" y="990000"/>
            <a:ext cx="11628452" cy="584775"/>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22" name="Google Shape;22;p18"/>
          <p:cNvSpPr txBox="1">
            <a:spLocks noGrp="1"/>
          </p:cNvSpPr>
          <p:nvPr>
            <p:ph type="body" idx="1"/>
          </p:nvPr>
        </p:nvSpPr>
        <p:spPr>
          <a:xfrm>
            <a:off x="360000" y="1800000"/>
            <a:ext cx="9360212" cy="4140000"/>
          </a:xfrm>
          <a:prstGeom prst="rect">
            <a:avLst/>
          </a:prstGeom>
          <a:noFill/>
          <a:ln>
            <a:noFill/>
          </a:ln>
        </p:spPr>
        <p:txBody>
          <a:bodyPr spcFirstLastPara="1" wrap="square" lIns="0" tIns="0" rIns="0" bIns="0" anchor="t" anchorCtr="0">
            <a:noAutofit/>
          </a:bodyPr>
          <a:lstStyle>
            <a:lvl1pPr marL="457200" lvl="0" indent="-228600" algn="l">
              <a:lnSpc>
                <a:spcPct val="110000"/>
              </a:lnSpc>
              <a:spcBef>
                <a:spcPts val="0"/>
              </a:spcBef>
              <a:spcAft>
                <a:spcPts val="0"/>
              </a:spcAft>
              <a:buSzPts val="1400"/>
              <a:buNone/>
              <a:defRPr sz="2400"/>
            </a:lvl1pPr>
            <a:lvl2pPr marL="914400" lvl="1" indent="-381000" algn="l">
              <a:lnSpc>
                <a:spcPct val="100375"/>
              </a:lnSpc>
              <a:spcBef>
                <a:spcPts val="1200"/>
              </a:spcBef>
              <a:spcAft>
                <a:spcPts val="0"/>
              </a:spcAft>
              <a:buClr>
                <a:srgbClr val="FC4421"/>
              </a:buClr>
              <a:buSzPts val="2400"/>
              <a:buChar char="•"/>
              <a:defRPr sz="2400"/>
            </a:lvl2pPr>
            <a:lvl3pPr marL="1371600" lvl="2" indent="-228600" algn="l">
              <a:lnSpc>
                <a:spcPct val="83666"/>
              </a:lnSpc>
              <a:spcBef>
                <a:spcPts val="502"/>
              </a:spcBef>
              <a:spcAft>
                <a:spcPts val="0"/>
              </a:spcAft>
              <a:buSzPts val="1400"/>
              <a:buNone/>
              <a:defRPr sz="2400"/>
            </a:lvl3pPr>
            <a:lvl4pPr marL="1828800" lvl="3" indent="-381000" algn="l">
              <a:lnSpc>
                <a:spcPct val="83666"/>
              </a:lnSpc>
              <a:spcBef>
                <a:spcPts val="502"/>
              </a:spcBef>
              <a:spcAft>
                <a:spcPts val="0"/>
              </a:spcAft>
              <a:buClr>
                <a:srgbClr val="FC4421"/>
              </a:buClr>
              <a:buSzPts val="2400"/>
              <a:buChar char="•"/>
              <a:defRPr sz="2400"/>
            </a:lvl4pPr>
            <a:lvl5pPr marL="2286000" lvl="4" indent="-381000" algn="l">
              <a:lnSpc>
                <a:spcPct val="83666"/>
              </a:lnSpc>
              <a:spcBef>
                <a:spcPts val="502"/>
              </a:spcBef>
              <a:spcAft>
                <a:spcPts val="0"/>
              </a:spcAft>
              <a:buClr>
                <a:schemeClr val="dk1"/>
              </a:buClr>
              <a:buSzPts val="2400"/>
              <a:buChar char="–"/>
              <a:defRPr sz="2400"/>
            </a:lvl5pPr>
            <a:lvl6pPr marL="2743200" lvl="5" indent="-342900" algn="l">
              <a:spcBef>
                <a:spcPts val="502"/>
              </a:spcBef>
              <a:spcAft>
                <a:spcPts val="0"/>
              </a:spcAft>
              <a:buClr>
                <a:schemeClr val="dk1"/>
              </a:buClr>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ext and image">
  <p:cSld name="text and image">
    <p:spTree>
      <p:nvGrpSpPr>
        <p:cNvPr id="1" name="Shape 23"/>
        <p:cNvGrpSpPr/>
        <p:nvPr/>
      </p:nvGrpSpPr>
      <p:grpSpPr>
        <a:xfrm>
          <a:off x="0" y="0"/>
          <a:ext cx="0" cy="0"/>
          <a:chOff x="0" y="0"/>
          <a:chExt cx="0" cy="0"/>
        </a:xfrm>
      </p:grpSpPr>
      <p:sp>
        <p:nvSpPr>
          <p:cNvPr id="24" name="Google Shape;24;p19"/>
          <p:cNvSpPr txBox="1">
            <a:spLocks noGrp="1"/>
          </p:cNvSpPr>
          <p:nvPr>
            <p:ph type="title"/>
          </p:nvPr>
        </p:nvSpPr>
        <p:spPr>
          <a:xfrm>
            <a:off x="252000" y="990000"/>
            <a:ext cx="11628452" cy="584775"/>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25" name="Google Shape;25;p19"/>
          <p:cNvSpPr txBox="1">
            <a:spLocks noGrp="1"/>
          </p:cNvSpPr>
          <p:nvPr>
            <p:ph type="body" idx="1"/>
          </p:nvPr>
        </p:nvSpPr>
        <p:spPr>
          <a:xfrm>
            <a:off x="360000" y="1800000"/>
            <a:ext cx="7560000" cy="4140000"/>
          </a:xfrm>
          <a:prstGeom prst="rect">
            <a:avLst/>
          </a:prstGeom>
          <a:noFill/>
          <a:ln>
            <a:noFill/>
          </a:ln>
        </p:spPr>
        <p:txBody>
          <a:bodyPr spcFirstLastPara="1" wrap="square" lIns="0" tIns="0" rIns="0" bIns="0" anchor="t" anchorCtr="0">
            <a:noAutofit/>
          </a:bodyPr>
          <a:lstStyle>
            <a:lvl1pPr marL="457200" lvl="0" indent="-228600" algn="l">
              <a:lnSpc>
                <a:spcPct val="110000"/>
              </a:lnSpc>
              <a:spcBef>
                <a:spcPts val="0"/>
              </a:spcBef>
              <a:spcAft>
                <a:spcPts val="0"/>
              </a:spcAft>
              <a:buSzPts val="1400"/>
              <a:buNone/>
              <a:defRPr sz="2400"/>
            </a:lvl1pPr>
            <a:lvl2pPr marL="914400" lvl="1" indent="-381000" algn="l">
              <a:lnSpc>
                <a:spcPct val="100375"/>
              </a:lnSpc>
              <a:spcBef>
                <a:spcPts val="1200"/>
              </a:spcBef>
              <a:spcAft>
                <a:spcPts val="0"/>
              </a:spcAft>
              <a:buClr>
                <a:srgbClr val="FC4421"/>
              </a:buClr>
              <a:buSzPts val="2400"/>
              <a:buChar char="•"/>
              <a:defRPr sz="2400"/>
            </a:lvl2pPr>
            <a:lvl3pPr marL="1371600" lvl="2" indent="-228600" algn="l">
              <a:lnSpc>
                <a:spcPct val="83666"/>
              </a:lnSpc>
              <a:spcBef>
                <a:spcPts val="502"/>
              </a:spcBef>
              <a:spcAft>
                <a:spcPts val="0"/>
              </a:spcAft>
              <a:buSzPts val="1400"/>
              <a:buNone/>
              <a:defRPr sz="2400"/>
            </a:lvl3pPr>
            <a:lvl4pPr marL="1828800" lvl="3" indent="-381000" algn="l">
              <a:lnSpc>
                <a:spcPct val="83666"/>
              </a:lnSpc>
              <a:spcBef>
                <a:spcPts val="502"/>
              </a:spcBef>
              <a:spcAft>
                <a:spcPts val="0"/>
              </a:spcAft>
              <a:buClr>
                <a:srgbClr val="FC4421"/>
              </a:buClr>
              <a:buSzPts val="2400"/>
              <a:buChar char="•"/>
              <a:defRPr sz="2400"/>
            </a:lvl4pPr>
            <a:lvl5pPr marL="2286000" lvl="4" indent="-381000" algn="l">
              <a:lnSpc>
                <a:spcPct val="83666"/>
              </a:lnSpc>
              <a:spcBef>
                <a:spcPts val="502"/>
              </a:spcBef>
              <a:spcAft>
                <a:spcPts val="0"/>
              </a:spcAft>
              <a:buClr>
                <a:schemeClr val="dk1"/>
              </a:buClr>
              <a:buSzPts val="2400"/>
              <a:buChar char="–"/>
              <a:defRPr sz="2400"/>
            </a:lvl5pPr>
            <a:lvl6pPr marL="2743200" lvl="5" indent="-342900" algn="l">
              <a:spcBef>
                <a:spcPts val="502"/>
              </a:spcBef>
              <a:spcAft>
                <a:spcPts val="0"/>
              </a:spcAft>
              <a:buClr>
                <a:schemeClr val="dk1"/>
              </a:buClr>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6" name="Google Shape;26;p19"/>
          <p:cNvSpPr>
            <a:spLocks noGrp="1"/>
          </p:cNvSpPr>
          <p:nvPr>
            <p:ph type="pic" idx="2"/>
          </p:nvPr>
        </p:nvSpPr>
        <p:spPr>
          <a:xfrm>
            <a:off x="8280052" y="1800000"/>
            <a:ext cx="3600798" cy="4139999"/>
          </a:xfrm>
          <a:prstGeom prst="rect">
            <a:avLst/>
          </a:prstGeom>
          <a:noFill/>
          <a:ln>
            <a:noFill/>
          </a:ln>
        </p:spPr>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layout">
  <p:cSld name="blank layout">
    <p:spTree>
      <p:nvGrpSpPr>
        <p:cNvPr id="1" name="Shape 27"/>
        <p:cNvGrpSpPr/>
        <p:nvPr/>
      </p:nvGrpSpPr>
      <p:grpSpPr>
        <a:xfrm>
          <a:off x="0" y="0"/>
          <a:ext cx="0" cy="0"/>
          <a:chOff x="0" y="0"/>
          <a:chExt cx="0" cy="0"/>
        </a:xfrm>
      </p:grpSpPr>
      <p:sp>
        <p:nvSpPr>
          <p:cNvPr id="28" name="Google Shape;28;p20"/>
          <p:cNvSpPr txBox="1">
            <a:spLocks noGrp="1"/>
          </p:cNvSpPr>
          <p:nvPr>
            <p:ph type="body" idx="1"/>
          </p:nvPr>
        </p:nvSpPr>
        <p:spPr>
          <a:xfrm>
            <a:off x="359172" y="1260475"/>
            <a:ext cx="8640959" cy="4319588"/>
          </a:xfrm>
          <a:prstGeom prst="rect">
            <a:avLst/>
          </a:prstGeom>
          <a:noFill/>
          <a:ln>
            <a:noFill/>
          </a:ln>
        </p:spPr>
        <p:txBody>
          <a:bodyPr spcFirstLastPara="1" wrap="square" lIns="0" tIns="0" rIns="0" bIns="0" anchor="t" anchorCtr="0">
            <a:noAutofit/>
          </a:bodyPr>
          <a:lstStyle>
            <a:lvl1pPr marL="457200" lvl="0" indent="-228600" algn="l">
              <a:lnSpc>
                <a:spcPct val="100375"/>
              </a:lnSpc>
              <a:spcBef>
                <a:spcPts val="1004"/>
              </a:spcBef>
              <a:spcAft>
                <a:spcPts val="0"/>
              </a:spcAft>
              <a:buSzPts val="1400"/>
              <a:buNone/>
              <a:defRPr sz="2400"/>
            </a:lvl1pPr>
            <a:lvl2pPr marL="914400" lvl="1" indent="-342900" algn="l">
              <a:lnSpc>
                <a:spcPct val="133833"/>
              </a:lnSpc>
              <a:spcBef>
                <a:spcPts val="1004"/>
              </a:spcBef>
              <a:spcAft>
                <a:spcPts val="0"/>
              </a:spcAft>
              <a:buSzPts val="1800"/>
              <a:buChar char="•"/>
              <a:defRPr/>
            </a:lvl2pPr>
            <a:lvl3pPr marL="1371600" lvl="2" indent="-228600" algn="l">
              <a:lnSpc>
                <a:spcPct val="111555"/>
              </a:lnSpc>
              <a:spcBef>
                <a:spcPts val="502"/>
              </a:spcBef>
              <a:spcAft>
                <a:spcPts val="0"/>
              </a:spcAft>
              <a:buSzPts val="1400"/>
              <a:buNone/>
              <a:defRPr/>
            </a:lvl3pPr>
            <a:lvl4pPr marL="1828800" lvl="3" indent="-342900" algn="l">
              <a:lnSpc>
                <a:spcPct val="111555"/>
              </a:lnSpc>
              <a:spcBef>
                <a:spcPts val="502"/>
              </a:spcBef>
              <a:spcAft>
                <a:spcPts val="0"/>
              </a:spcAft>
              <a:buSzPts val="1800"/>
              <a:buChar char="•"/>
              <a:defRPr/>
            </a:lvl4pPr>
            <a:lvl5pPr marL="2286000" lvl="4" indent="-342900" algn="l">
              <a:lnSpc>
                <a:spcPct val="111555"/>
              </a:lnSpc>
              <a:spcBef>
                <a:spcPts val="502"/>
              </a:spcBef>
              <a:spcAft>
                <a:spcPts val="0"/>
              </a:spcAft>
              <a:buClr>
                <a:schemeClr val="dk1"/>
              </a:buClr>
              <a:buSzPts val="1800"/>
              <a:buChar char="–"/>
              <a:defRPr/>
            </a:lvl5pPr>
            <a:lvl6pPr marL="2743200" lvl="5" indent="-342900" algn="l">
              <a:spcBef>
                <a:spcPts val="502"/>
              </a:spcBef>
              <a:spcAft>
                <a:spcPts val="0"/>
              </a:spcAft>
              <a:buClr>
                <a:schemeClr val="dk1"/>
              </a:buClr>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image left and text">
  <p:cSld name="image left and text">
    <p:spTree>
      <p:nvGrpSpPr>
        <p:cNvPr id="1" name="Shape 29"/>
        <p:cNvGrpSpPr/>
        <p:nvPr/>
      </p:nvGrpSpPr>
      <p:grpSpPr>
        <a:xfrm>
          <a:off x="0" y="0"/>
          <a:ext cx="0" cy="0"/>
          <a:chOff x="0" y="0"/>
          <a:chExt cx="0" cy="0"/>
        </a:xfrm>
      </p:grpSpPr>
      <p:sp>
        <p:nvSpPr>
          <p:cNvPr id="30" name="Google Shape;30;p21"/>
          <p:cNvSpPr txBox="1">
            <a:spLocks noGrp="1"/>
          </p:cNvSpPr>
          <p:nvPr>
            <p:ph type="title"/>
          </p:nvPr>
        </p:nvSpPr>
        <p:spPr>
          <a:xfrm>
            <a:off x="252000" y="990000"/>
            <a:ext cx="11628452" cy="584775"/>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31" name="Google Shape;31;p21"/>
          <p:cNvSpPr txBox="1">
            <a:spLocks noGrp="1"/>
          </p:cNvSpPr>
          <p:nvPr>
            <p:ph type="body" idx="1"/>
          </p:nvPr>
        </p:nvSpPr>
        <p:spPr>
          <a:xfrm>
            <a:off x="4320000" y="1799999"/>
            <a:ext cx="7560000" cy="4140000"/>
          </a:xfrm>
          <a:prstGeom prst="rect">
            <a:avLst/>
          </a:prstGeom>
          <a:noFill/>
          <a:ln>
            <a:noFill/>
          </a:ln>
        </p:spPr>
        <p:txBody>
          <a:bodyPr spcFirstLastPara="1" wrap="square" lIns="0" tIns="0" rIns="0" bIns="0" anchor="t" anchorCtr="0">
            <a:noAutofit/>
          </a:bodyPr>
          <a:lstStyle>
            <a:lvl1pPr marL="457200" lvl="0" indent="-228600" algn="l">
              <a:lnSpc>
                <a:spcPct val="110000"/>
              </a:lnSpc>
              <a:spcBef>
                <a:spcPts val="0"/>
              </a:spcBef>
              <a:spcAft>
                <a:spcPts val="0"/>
              </a:spcAft>
              <a:buSzPts val="1400"/>
              <a:buNone/>
              <a:defRPr sz="2400"/>
            </a:lvl1pPr>
            <a:lvl2pPr marL="914400" lvl="1" indent="-381000" algn="l">
              <a:lnSpc>
                <a:spcPct val="100375"/>
              </a:lnSpc>
              <a:spcBef>
                <a:spcPts val="1200"/>
              </a:spcBef>
              <a:spcAft>
                <a:spcPts val="0"/>
              </a:spcAft>
              <a:buClr>
                <a:srgbClr val="FC4421"/>
              </a:buClr>
              <a:buSzPts val="2400"/>
              <a:buChar char="•"/>
              <a:defRPr sz="2400"/>
            </a:lvl2pPr>
            <a:lvl3pPr marL="1371600" lvl="2" indent="-228600" algn="l">
              <a:lnSpc>
                <a:spcPct val="83666"/>
              </a:lnSpc>
              <a:spcBef>
                <a:spcPts val="502"/>
              </a:spcBef>
              <a:spcAft>
                <a:spcPts val="0"/>
              </a:spcAft>
              <a:buSzPts val="1400"/>
              <a:buNone/>
              <a:defRPr sz="2400"/>
            </a:lvl3pPr>
            <a:lvl4pPr marL="1828800" lvl="3" indent="-381000" algn="l">
              <a:lnSpc>
                <a:spcPct val="83666"/>
              </a:lnSpc>
              <a:spcBef>
                <a:spcPts val="502"/>
              </a:spcBef>
              <a:spcAft>
                <a:spcPts val="0"/>
              </a:spcAft>
              <a:buClr>
                <a:srgbClr val="FC4421"/>
              </a:buClr>
              <a:buSzPts val="2400"/>
              <a:buChar char="•"/>
              <a:defRPr sz="2400"/>
            </a:lvl4pPr>
            <a:lvl5pPr marL="2286000" lvl="4" indent="-381000" algn="l">
              <a:lnSpc>
                <a:spcPct val="83666"/>
              </a:lnSpc>
              <a:spcBef>
                <a:spcPts val="502"/>
              </a:spcBef>
              <a:spcAft>
                <a:spcPts val="0"/>
              </a:spcAft>
              <a:buClr>
                <a:schemeClr val="dk1"/>
              </a:buClr>
              <a:buSzPts val="2400"/>
              <a:buChar char="–"/>
              <a:defRPr sz="2400"/>
            </a:lvl5pPr>
            <a:lvl6pPr marL="2743200" lvl="5" indent="-342900" algn="l">
              <a:spcBef>
                <a:spcPts val="502"/>
              </a:spcBef>
              <a:spcAft>
                <a:spcPts val="0"/>
              </a:spcAft>
              <a:buClr>
                <a:schemeClr val="dk1"/>
              </a:buClr>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32" name="Google Shape;32;p21"/>
          <p:cNvSpPr>
            <a:spLocks noGrp="1"/>
          </p:cNvSpPr>
          <p:nvPr>
            <p:ph type="pic" idx="2"/>
          </p:nvPr>
        </p:nvSpPr>
        <p:spPr>
          <a:xfrm>
            <a:off x="360000" y="1800000"/>
            <a:ext cx="3600798" cy="4139999"/>
          </a:xfrm>
          <a:prstGeom prst="rect">
            <a:avLst/>
          </a:prstGeom>
          <a:noFill/>
          <a:ln>
            <a:noFill/>
          </a:ln>
        </p:spPr>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7"/>
          <p:cNvSpPr txBox="1"/>
          <p:nvPr/>
        </p:nvSpPr>
        <p:spPr>
          <a:xfrm>
            <a:off x="0" y="456036"/>
            <a:ext cx="12239625" cy="152012"/>
          </a:xfrm>
          <a:prstGeom prst="rect">
            <a:avLst/>
          </a:prstGeom>
          <a:solidFill>
            <a:srgbClr val="D9D9D9">
              <a:alpha val="0"/>
            </a:srgbClr>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807" b="0" i="0" u="none" strike="noStrike" cap="none">
                <a:solidFill>
                  <a:srgbClr val="D9D9D9"/>
                </a:solidFill>
                <a:latin typeface="Arial"/>
                <a:ea typeface="Arial"/>
                <a:cs typeface="Arial"/>
                <a:sym typeface="Arial"/>
              </a:rPr>
              <a:t> </a:t>
            </a:r>
            <a:endParaRPr/>
          </a:p>
        </p:txBody>
      </p:sp>
      <p:sp>
        <p:nvSpPr>
          <p:cNvPr id="11" name="Google Shape;11;p17"/>
          <p:cNvSpPr txBox="1">
            <a:spLocks noGrp="1"/>
          </p:cNvSpPr>
          <p:nvPr>
            <p:ph type="title"/>
          </p:nvPr>
        </p:nvSpPr>
        <p:spPr>
          <a:xfrm>
            <a:off x="252000" y="990000"/>
            <a:ext cx="11628000" cy="646331"/>
          </a:xfrm>
          <a:prstGeom prst="rect">
            <a:avLst/>
          </a:prstGeom>
          <a:noFill/>
          <a:ln>
            <a:noFill/>
          </a:ln>
        </p:spPr>
        <p:txBody>
          <a:bodyPr spcFirstLastPara="1" wrap="square" lIns="91425" tIns="45700" rIns="91425" bIns="45700" anchor="ctr" anchorCtr="0">
            <a:spAutoFit/>
          </a:bodyPr>
          <a:lstStyle>
            <a:lvl1pPr marR="0" lvl="0" algn="l" rtl="0">
              <a:spcBef>
                <a:spcPts val="0"/>
              </a:spcBef>
              <a:spcAft>
                <a:spcPts val="0"/>
              </a:spcAft>
              <a:buSzPts val="1400"/>
              <a:buNone/>
              <a:defRPr sz="3600" b="1" i="0" u="none" strike="noStrike" cap="none">
                <a:solidFill>
                  <a:srgbClr val="FC4421"/>
                </a:solidFill>
                <a:latin typeface="Arial"/>
                <a:ea typeface="Arial"/>
                <a:cs typeface="Arial"/>
                <a:sym typeface="Arial"/>
              </a:defRPr>
            </a:lvl1pPr>
            <a:lvl2pPr marR="0" lvl="1" algn="l" rtl="0">
              <a:spcBef>
                <a:spcPts val="0"/>
              </a:spcBef>
              <a:spcAft>
                <a:spcPts val="0"/>
              </a:spcAft>
              <a:buSzPts val="1400"/>
              <a:buNone/>
              <a:defRPr sz="2409" b="1" i="0" u="none" strike="noStrike" cap="none">
                <a:solidFill>
                  <a:srgbClr val="E30613"/>
                </a:solidFill>
                <a:latin typeface="Arial"/>
                <a:ea typeface="Arial"/>
                <a:cs typeface="Arial"/>
                <a:sym typeface="Arial"/>
              </a:defRPr>
            </a:lvl2pPr>
            <a:lvl3pPr marR="0" lvl="2" algn="l" rtl="0">
              <a:spcBef>
                <a:spcPts val="0"/>
              </a:spcBef>
              <a:spcAft>
                <a:spcPts val="0"/>
              </a:spcAft>
              <a:buSzPts val="1400"/>
              <a:buNone/>
              <a:defRPr sz="2409" b="1" i="0" u="none" strike="noStrike" cap="none">
                <a:solidFill>
                  <a:srgbClr val="E30613"/>
                </a:solidFill>
                <a:latin typeface="Arial"/>
                <a:ea typeface="Arial"/>
                <a:cs typeface="Arial"/>
                <a:sym typeface="Arial"/>
              </a:defRPr>
            </a:lvl3pPr>
            <a:lvl4pPr marR="0" lvl="3" algn="l" rtl="0">
              <a:spcBef>
                <a:spcPts val="0"/>
              </a:spcBef>
              <a:spcAft>
                <a:spcPts val="0"/>
              </a:spcAft>
              <a:buSzPts val="1400"/>
              <a:buNone/>
              <a:defRPr sz="2409" b="1" i="0" u="none" strike="noStrike" cap="none">
                <a:solidFill>
                  <a:srgbClr val="E30613"/>
                </a:solidFill>
                <a:latin typeface="Arial"/>
                <a:ea typeface="Arial"/>
                <a:cs typeface="Arial"/>
                <a:sym typeface="Arial"/>
              </a:defRPr>
            </a:lvl4pPr>
            <a:lvl5pPr marR="0" lvl="4" algn="l" rtl="0">
              <a:spcBef>
                <a:spcPts val="0"/>
              </a:spcBef>
              <a:spcAft>
                <a:spcPts val="0"/>
              </a:spcAft>
              <a:buSzPts val="1400"/>
              <a:buNone/>
              <a:defRPr sz="2409" b="1" i="0" u="none" strike="noStrike" cap="none">
                <a:solidFill>
                  <a:srgbClr val="E30613"/>
                </a:solidFill>
                <a:latin typeface="Arial"/>
                <a:ea typeface="Arial"/>
                <a:cs typeface="Arial"/>
                <a:sym typeface="Arial"/>
              </a:defRPr>
            </a:lvl5pPr>
            <a:lvl6pPr marR="0" lvl="5" algn="ctr" rtl="0">
              <a:spcBef>
                <a:spcPts val="0"/>
              </a:spcBef>
              <a:spcAft>
                <a:spcPts val="0"/>
              </a:spcAft>
              <a:buSzPts val="1400"/>
              <a:buNone/>
              <a:defRPr sz="4417" b="0" i="0" u="none" strike="noStrike" cap="none">
                <a:solidFill>
                  <a:srgbClr val="CC0000"/>
                </a:solidFill>
                <a:latin typeface="Arial"/>
                <a:ea typeface="Arial"/>
                <a:cs typeface="Arial"/>
                <a:sym typeface="Arial"/>
              </a:defRPr>
            </a:lvl6pPr>
            <a:lvl7pPr marR="0" lvl="6" algn="ctr" rtl="0">
              <a:spcBef>
                <a:spcPts val="0"/>
              </a:spcBef>
              <a:spcAft>
                <a:spcPts val="0"/>
              </a:spcAft>
              <a:buSzPts val="1400"/>
              <a:buNone/>
              <a:defRPr sz="4417" b="0" i="0" u="none" strike="noStrike" cap="none">
                <a:solidFill>
                  <a:srgbClr val="CC0000"/>
                </a:solidFill>
                <a:latin typeface="Arial"/>
                <a:ea typeface="Arial"/>
                <a:cs typeface="Arial"/>
                <a:sym typeface="Arial"/>
              </a:defRPr>
            </a:lvl7pPr>
            <a:lvl8pPr marR="0" lvl="7" algn="ctr" rtl="0">
              <a:spcBef>
                <a:spcPts val="0"/>
              </a:spcBef>
              <a:spcAft>
                <a:spcPts val="0"/>
              </a:spcAft>
              <a:buSzPts val="1400"/>
              <a:buNone/>
              <a:defRPr sz="4417" b="0" i="0" u="none" strike="noStrike" cap="none">
                <a:solidFill>
                  <a:srgbClr val="CC0000"/>
                </a:solidFill>
                <a:latin typeface="Arial"/>
                <a:ea typeface="Arial"/>
                <a:cs typeface="Arial"/>
                <a:sym typeface="Arial"/>
              </a:defRPr>
            </a:lvl8pPr>
            <a:lvl9pPr marR="0" lvl="8" algn="ctr" rtl="0">
              <a:spcBef>
                <a:spcPts val="0"/>
              </a:spcBef>
              <a:spcAft>
                <a:spcPts val="0"/>
              </a:spcAft>
              <a:buSzPts val="1400"/>
              <a:buNone/>
              <a:defRPr sz="4417" b="0" i="0" u="none" strike="noStrike" cap="none">
                <a:solidFill>
                  <a:srgbClr val="CC0000"/>
                </a:solidFill>
                <a:latin typeface="Arial"/>
                <a:ea typeface="Arial"/>
                <a:cs typeface="Arial"/>
                <a:sym typeface="Arial"/>
              </a:defRPr>
            </a:lvl9pPr>
          </a:lstStyle>
          <a:p>
            <a:endParaRPr/>
          </a:p>
        </p:txBody>
      </p:sp>
      <p:sp>
        <p:nvSpPr>
          <p:cNvPr id="12" name="Google Shape;12;p17"/>
          <p:cNvSpPr txBox="1">
            <a:spLocks noGrp="1"/>
          </p:cNvSpPr>
          <p:nvPr>
            <p:ph type="body" idx="1"/>
          </p:nvPr>
        </p:nvSpPr>
        <p:spPr>
          <a:xfrm>
            <a:off x="361406" y="1800000"/>
            <a:ext cx="11520000" cy="4140000"/>
          </a:xfrm>
          <a:prstGeom prst="rect">
            <a:avLst/>
          </a:prstGeom>
          <a:noFill/>
          <a:ln>
            <a:noFill/>
          </a:ln>
        </p:spPr>
        <p:txBody>
          <a:bodyPr spcFirstLastPara="1" wrap="square" lIns="0" tIns="0" rIns="0" bIns="0" anchor="t" anchorCtr="0">
            <a:noAutofit/>
          </a:bodyPr>
          <a:lstStyle>
            <a:lvl1pPr marL="457200" marR="0" lvl="0" indent="-228600" algn="l" rtl="0">
              <a:lnSpc>
                <a:spcPct val="120450"/>
              </a:lnSpc>
              <a:spcBef>
                <a:spcPts val="1004"/>
              </a:spcBef>
              <a:spcAft>
                <a:spcPts val="0"/>
              </a:spcAft>
              <a:buSzPts val="1400"/>
              <a:buNone/>
              <a:defRPr sz="2000" b="0" i="0" u="none" strike="noStrike" cap="none">
                <a:solidFill>
                  <a:schemeClr val="dk1"/>
                </a:solidFill>
                <a:latin typeface="Arial"/>
                <a:ea typeface="Arial"/>
                <a:cs typeface="Arial"/>
                <a:sym typeface="Arial"/>
              </a:defRPr>
            </a:lvl1pPr>
            <a:lvl2pPr marL="914400" marR="0" lvl="1" indent="-355600" algn="l" rtl="0">
              <a:lnSpc>
                <a:spcPct val="120450"/>
              </a:lnSpc>
              <a:spcBef>
                <a:spcPts val="1004"/>
              </a:spcBef>
              <a:spcAft>
                <a:spcPts val="0"/>
              </a:spcAft>
              <a:buClr>
                <a:srgbClr val="FC4421"/>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228600" algn="l" rtl="0">
              <a:lnSpc>
                <a:spcPct val="125031"/>
              </a:lnSpc>
              <a:spcBef>
                <a:spcPts val="502"/>
              </a:spcBef>
              <a:spcAft>
                <a:spcPts val="0"/>
              </a:spcAft>
              <a:buSzPts val="1400"/>
              <a:buNone/>
              <a:defRPr sz="1606" b="0" i="0" u="none" strike="noStrike" cap="none">
                <a:solidFill>
                  <a:schemeClr val="dk1"/>
                </a:solidFill>
                <a:latin typeface="Arial"/>
                <a:ea typeface="Arial"/>
                <a:cs typeface="Arial"/>
                <a:sym typeface="Arial"/>
              </a:defRPr>
            </a:lvl3pPr>
            <a:lvl4pPr marL="1828800" marR="0" lvl="3" indent="-330581" algn="l" rtl="0">
              <a:lnSpc>
                <a:spcPct val="125031"/>
              </a:lnSpc>
              <a:spcBef>
                <a:spcPts val="502"/>
              </a:spcBef>
              <a:spcAft>
                <a:spcPts val="0"/>
              </a:spcAft>
              <a:buClr>
                <a:srgbClr val="FC4421"/>
              </a:buClr>
              <a:buSzPts val="1606"/>
              <a:buFont typeface="Arial"/>
              <a:buChar char="•"/>
              <a:defRPr sz="1606" b="0" i="0" u="none" strike="noStrike" cap="none">
                <a:solidFill>
                  <a:schemeClr val="dk1"/>
                </a:solidFill>
                <a:latin typeface="Arial"/>
                <a:ea typeface="Arial"/>
                <a:cs typeface="Arial"/>
                <a:sym typeface="Arial"/>
              </a:defRPr>
            </a:lvl4pPr>
            <a:lvl5pPr marL="2286000" marR="0" lvl="4" indent="-330581" algn="l" rtl="0">
              <a:lnSpc>
                <a:spcPct val="125031"/>
              </a:lnSpc>
              <a:spcBef>
                <a:spcPts val="502"/>
              </a:spcBef>
              <a:spcAft>
                <a:spcPts val="0"/>
              </a:spcAft>
              <a:buClr>
                <a:schemeClr val="dk1"/>
              </a:buClr>
              <a:buSzPts val="1606"/>
              <a:buFont typeface="Arial"/>
              <a:buChar char="–"/>
              <a:defRPr sz="1606" b="0" i="0" u="none" strike="noStrike" cap="none">
                <a:solidFill>
                  <a:schemeClr val="dk1"/>
                </a:solidFill>
                <a:latin typeface="Arial"/>
                <a:ea typeface="Arial"/>
                <a:cs typeface="Arial"/>
                <a:sym typeface="Arial"/>
              </a:defRPr>
            </a:lvl5pPr>
            <a:lvl6pPr marL="2743200" marR="0" lvl="5" indent="-330581" algn="l" rtl="0">
              <a:spcBef>
                <a:spcPts val="502"/>
              </a:spcBef>
              <a:spcAft>
                <a:spcPts val="0"/>
              </a:spcAft>
              <a:buClr>
                <a:schemeClr val="dk1"/>
              </a:buClr>
              <a:buSzPts val="1606"/>
              <a:buFont typeface="Arial"/>
              <a:buChar char="»"/>
              <a:defRPr sz="1606" b="0" i="0" u="none" strike="noStrike" cap="none">
                <a:solidFill>
                  <a:schemeClr val="dk1"/>
                </a:solidFill>
                <a:latin typeface="Arial"/>
                <a:ea typeface="Arial"/>
                <a:cs typeface="Arial"/>
                <a:sym typeface="Arial"/>
              </a:defRPr>
            </a:lvl6pPr>
            <a:lvl7pPr marL="3200400" marR="0" lvl="6" indent="-330581" algn="l" rtl="0">
              <a:spcBef>
                <a:spcPts val="321"/>
              </a:spcBef>
              <a:spcAft>
                <a:spcPts val="0"/>
              </a:spcAft>
              <a:buClr>
                <a:srgbClr val="E30613"/>
              </a:buClr>
              <a:buSzPts val="1606"/>
              <a:buFont typeface="Arial"/>
              <a:buChar char="»"/>
              <a:defRPr sz="1606" b="0" i="0" u="none" strike="noStrike" cap="none">
                <a:solidFill>
                  <a:schemeClr val="dk1"/>
                </a:solidFill>
                <a:latin typeface="Arial"/>
                <a:ea typeface="Arial"/>
                <a:cs typeface="Arial"/>
                <a:sym typeface="Arial"/>
              </a:defRPr>
            </a:lvl7pPr>
            <a:lvl8pPr marL="3657600" marR="0" lvl="7" indent="-330581" algn="l" rtl="0">
              <a:spcBef>
                <a:spcPts val="321"/>
              </a:spcBef>
              <a:spcAft>
                <a:spcPts val="0"/>
              </a:spcAft>
              <a:buClr>
                <a:schemeClr val="dk1"/>
              </a:buClr>
              <a:buSzPts val="1606"/>
              <a:buFont typeface="Arial"/>
              <a:buChar char="»"/>
              <a:defRPr sz="1606" b="0" i="0" u="none" strike="noStrike" cap="none">
                <a:solidFill>
                  <a:schemeClr val="dk1"/>
                </a:solidFill>
                <a:latin typeface="Arial"/>
                <a:ea typeface="Arial"/>
                <a:cs typeface="Arial"/>
                <a:sym typeface="Arial"/>
              </a:defRPr>
            </a:lvl8pPr>
            <a:lvl9pPr marL="4114800" marR="0" lvl="8" indent="-292353" algn="l" rtl="0">
              <a:spcBef>
                <a:spcPts val="201"/>
              </a:spcBef>
              <a:spcAft>
                <a:spcPts val="0"/>
              </a:spcAft>
              <a:buClr>
                <a:schemeClr val="dk1"/>
              </a:buClr>
              <a:buSzPts val="1004"/>
              <a:buFont typeface="Arial"/>
              <a:buChar char="»"/>
              <a:defRPr sz="1004" b="0" i="0" u="none" strike="noStrike" cap="none">
                <a:solidFill>
                  <a:schemeClr val="dk1"/>
                </a:solidFill>
                <a:latin typeface="Arial"/>
                <a:ea typeface="Arial"/>
                <a:cs typeface="Arial"/>
                <a:sym typeface="Arial"/>
              </a:defRPr>
            </a:lvl9pPr>
          </a:lstStyle>
          <a:p>
            <a:endParaRPr/>
          </a:p>
        </p:txBody>
      </p:sp>
      <p:sp>
        <p:nvSpPr>
          <p:cNvPr id="16" name="Google Shape;16;p17"/>
          <p:cNvSpPr txBox="1"/>
          <p:nvPr/>
        </p:nvSpPr>
        <p:spPr>
          <a:xfrm>
            <a:off x="360000" y="6343435"/>
            <a:ext cx="588541" cy="246221"/>
          </a:xfrm>
          <a:prstGeom prst="rect">
            <a:avLst/>
          </a:prstGeom>
          <a:noFill/>
          <a:ln>
            <a:noFill/>
          </a:ln>
        </p:spPr>
        <p:txBody>
          <a:bodyPr spcFirstLastPara="1" wrap="square" lIns="0" tIns="0" rIns="0" bIns="0" anchor="ctr" anchorCtr="0">
            <a:spAutoFit/>
          </a:bodyPr>
          <a:lstStyle/>
          <a:p>
            <a:pPr marL="0" marR="0" lvl="0" indent="0" algn="l" rtl="0">
              <a:spcBef>
                <a:spcPts val="0"/>
              </a:spcBef>
              <a:spcAft>
                <a:spcPts val="0"/>
              </a:spcAft>
              <a:buNone/>
            </a:pPr>
            <a:fld id="{00000000-1234-1234-1234-123412341234}" type="slidenum">
              <a:rPr lang="en-GB" sz="1600">
                <a:solidFill>
                  <a:schemeClr val="dk1"/>
                </a:solidFill>
                <a:latin typeface="Arial"/>
                <a:ea typeface="Arial"/>
                <a:cs typeface="Arial"/>
                <a:sym typeface="Arial"/>
              </a:rPr>
              <a:t>‹#›</a:t>
            </a:fld>
            <a:endParaRPr sz="1600">
              <a:solidFill>
                <a:schemeClr val="dk1"/>
              </a:solidFill>
              <a:latin typeface="Arial"/>
              <a:ea typeface="Arial"/>
              <a:cs typeface="Arial"/>
              <a:sym typeface="Arial"/>
            </a:endParaRPr>
          </a:p>
        </p:txBody>
      </p:sp>
      <p:pic>
        <p:nvPicPr>
          <p:cNvPr id="18" name="Google Shape;18;p17" descr="A purple and white logo&#10;&#10;AI-generated content may be incorrect."/>
          <p:cNvPicPr preferRelativeResize="0"/>
          <p:nvPr/>
        </p:nvPicPr>
        <p:blipFill rotWithShape="1">
          <a:blip r:embed="rId6">
            <a:alphaModFix/>
          </a:blip>
          <a:srcRect/>
          <a:stretch/>
        </p:blipFill>
        <p:spPr>
          <a:xfrm>
            <a:off x="9360000" y="6228000"/>
            <a:ext cx="2520000" cy="456536"/>
          </a:xfrm>
          <a:prstGeom prst="rect">
            <a:avLst/>
          </a:prstGeom>
          <a:noFill/>
          <a:ln>
            <a:noFill/>
          </a:ln>
        </p:spPr>
      </p:pic>
      <p:cxnSp>
        <p:nvCxnSpPr>
          <p:cNvPr id="19" name="Google Shape;19;p17"/>
          <p:cNvCxnSpPr/>
          <p:nvPr/>
        </p:nvCxnSpPr>
        <p:spPr>
          <a:xfrm>
            <a:off x="0" y="6084000"/>
            <a:ext cx="12240000" cy="0"/>
          </a:xfrm>
          <a:prstGeom prst="straightConnector1">
            <a:avLst/>
          </a:prstGeom>
          <a:noFill/>
          <a:ln w="9525" cap="flat" cmpd="sng">
            <a:solidFill>
              <a:srgbClr val="000000"/>
            </a:solidFill>
            <a:prstDash val="solid"/>
            <a:round/>
            <a:headEnd type="none" w="sm" len="sm"/>
            <a:tailEnd type="none" w="sm" len="sm"/>
          </a:ln>
        </p:spPr>
      </p:cxnSp>
      <p:sp>
        <p:nvSpPr>
          <p:cNvPr id="3" name="Graphic 26">
            <a:extLst>
              <a:ext uri="{FF2B5EF4-FFF2-40B4-BE49-F238E27FC236}">
                <a16:creationId xmlns:a16="http://schemas.microsoft.com/office/drawing/2014/main" id="{4B89CCD3-AAE6-BDF7-A0E0-65900911289E}"/>
              </a:ext>
            </a:extLst>
          </p:cNvPr>
          <p:cNvSpPr>
            <a:spLocks/>
          </p:cNvSpPr>
          <p:nvPr userDrawn="1"/>
        </p:nvSpPr>
        <p:spPr>
          <a:xfrm>
            <a:off x="6" y="756000"/>
            <a:ext cx="12239626" cy="36000"/>
          </a:xfrm>
          <a:custGeom>
            <a:avLst/>
            <a:gdLst/>
            <a:ahLst/>
            <a:cxnLst/>
            <a:rect l="l" t="t" r="r" b="b"/>
            <a:pathLst>
              <a:path w="15119985" h="127000">
                <a:moveTo>
                  <a:pt x="0" y="0"/>
                </a:moveTo>
                <a:lnTo>
                  <a:pt x="0" y="127000"/>
                </a:lnTo>
                <a:lnTo>
                  <a:pt x="15119985" y="127000"/>
                </a:lnTo>
                <a:lnTo>
                  <a:pt x="15119985" y="0"/>
                </a:lnTo>
                <a:lnTo>
                  <a:pt x="0" y="0"/>
                </a:lnTo>
                <a:close/>
              </a:path>
            </a:pathLst>
          </a:custGeom>
          <a:solidFill>
            <a:schemeClr val="tx1"/>
          </a:solidFill>
        </p:spPr>
        <p:txBody>
          <a:bodyPr wrap="square" lIns="0" tIns="0" rIns="0" bIns="0" rtlCol="0">
            <a:prstTxWarp prst="textNoShape">
              <a:avLst/>
            </a:prstTxWarp>
            <a:noAutofit/>
          </a:bodyPr>
          <a:lstStyle/>
          <a:p>
            <a:endParaRPr lang="en-GB" sz="2008"/>
          </a:p>
        </p:txBody>
      </p:sp>
      <p:pic>
        <p:nvPicPr>
          <p:cNvPr id="4" name="Picture 3" descr="A red arrow pointing up&#10;&#10;AI-generated content may be incorrect.">
            <a:extLst>
              <a:ext uri="{FF2B5EF4-FFF2-40B4-BE49-F238E27FC236}">
                <a16:creationId xmlns:a16="http://schemas.microsoft.com/office/drawing/2014/main" id="{511FFFEF-3BAE-A964-6534-ED9B74ABE0CB}"/>
              </a:ext>
            </a:extLst>
          </p:cNvPr>
          <p:cNvPicPr>
            <a:picLocks/>
          </p:cNvPicPr>
          <p:nvPr userDrawn="1"/>
        </p:nvPicPr>
        <p:blipFill>
          <a:blip r:embed="rId7" cstate="print">
            <a:extLst>
              <a:ext uri="{28A0092B-C50C-407E-A947-70E740481C1C}">
                <a14:useLocalDpi xmlns:a14="http://schemas.microsoft.com/office/drawing/2010/main"/>
              </a:ext>
            </a:extLst>
          </a:blip>
          <a:srcRect/>
          <a:stretch>
            <a:fillRect/>
          </a:stretch>
        </p:blipFill>
        <p:spPr bwMode="auto">
          <a:xfrm>
            <a:off x="232047" y="170588"/>
            <a:ext cx="591666" cy="437463"/>
          </a:xfrm>
          <a:prstGeom prst="rect">
            <a:avLst/>
          </a:prstGeom>
          <a:noFill/>
          <a:ln>
            <a:noFill/>
          </a:ln>
        </p:spPr>
      </p:pic>
      <p:sp>
        <p:nvSpPr>
          <p:cNvPr id="5" name="Text Box 2">
            <a:extLst>
              <a:ext uri="{FF2B5EF4-FFF2-40B4-BE49-F238E27FC236}">
                <a16:creationId xmlns:a16="http://schemas.microsoft.com/office/drawing/2014/main" id="{366691A1-E137-3410-EEAF-F8BA4B4C4E4B}"/>
              </a:ext>
            </a:extLst>
          </p:cNvPr>
          <p:cNvSpPr txBox="1">
            <a:spLocks noChangeArrowheads="1"/>
          </p:cNvSpPr>
          <p:nvPr userDrawn="1"/>
        </p:nvSpPr>
        <p:spPr bwMode="auto">
          <a:xfrm>
            <a:off x="3848985" y="67612"/>
            <a:ext cx="5827751" cy="589388"/>
          </a:xfrm>
          <a:prstGeom prst="rect">
            <a:avLst/>
          </a:prstGeom>
          <a:noFill/>
          <a:ln w="9525">
            <a:noFill/>
            <a:miter lim="800000"/>
            <a:headEnd/>
            <a:tailEnd/>
          </a:ln>
        </p:spPr>
        <p:txBody>
          <a:bodyPr rot="0" vert="horz" wrap="square" lIns="91797" tIns="45899" rIns="91797" bIns="45899" anchor="t" anchorCtr="0">
            <a:noAutofit/>
          </a:bodyPr>
          <a:lstStyle/>
          <a:p>
            <a:pPr marL="0" marR="0" lvl="0" indent="0" algn="l" defTabSz="914400" rtl="0" eaLnBrk="1" fontAlgn="base" latinLnBrk="0" hangingPunct="1">
              <a:lnSpc>
                <a:spcPts val="1305"/>
              </a:lnSpc>
              <a:spcBef>
                <a:spcPts val="402"/>
              </a:spcBef>
              <a:spcAft>
                <a:spcPts val="402"/>
              </a:spcAft>
              <a:buClrTx/>
              <a:buSzTx/>
              <a:buFontTx/>
              <a:buNone/>
              <a:tabLst/>
              <a:defRPr/>
            </a:pPr>
            <a:r>
              <a:rPr lang="en-GB" sz="1400" b="1" dirty="0">
                <a:solidFill>
                  <a:srgbClr val="170130"/>
                </a:solidFill>
                <a:latin typeface="Arial" panose="020B0604020202020204" pitchFamily="34" charset="0"/>
                <a:ea typeface="ＭＳ Ｐゴシック" panose="020B0600070205080204" pitchFamily="34" charset="-128"/>
                <a:cs typeface="Arial" panose="020B0604020202020204" pitchFamily="34" charset="0"/>
              </a:rPr>
              <a:t>T Level Technical Qualification in Building Services Engineering for Construction (Level 3)</a:t>
            </a:r>
          </a:p>
          <a:p>
            <a:pPr marL="0" marR="0" lvl="0" indent="0" algn="l" defTabSz="914400" rtl="0" eaLnBrk="1" fontAlgn="base" latinLnBrk="0" hangingPunct="1">
              <a:lnSpc>
                <a:spcPts val="1305"/>
              </a:lnSpc>
              <a:spcBef>
                <a:spcPts val="402"/>
              </a:spcBef>
              <a:spcAft>
                <a:spcPts val="402"/>
              </a:spcAft>
              <a:buClrTx/>
              <a:buSzTx/>
              <a:buFontTx/>
              <a:buNone/>
              <a:tabLst/>
              <a:defRPr/>
            </a:pPr>
            <a:r>
              <a:rPr lang="en-GB" sz="1400" b="1" i="0" dirty="0">
                <a:solidFill>
                  <a:srgbClr val="FC4421"/>
                </a:solidFill>
                <a:effectLst/>
                <a:latin typeface="Arial" panose="020B0604020202020204" pitchFamily="34" charset="0"/>
                <a:ea typeface="Cambria" panose="02040503050406030204" pitchFamily="18" charset="0"/>
                <a:cs typeface="Arial" panose="020B0604020202020204" pitchFamily="34" charset="0"/>
              </a:rPr>
              <a:t>Occupational Specialism: Plumbing &amp; Heating Engineering </a:t>
            </a:r>
            <a:endParaRPr lang="en-GB" sz="1050" i="0" dirty="0">
              <a:effectLst/>
              <a:latin typeface="Arial" panose="020B0604020202020204" pitchFamily="34" charset="0"/>
              <a:ea typeface="Cambria" panose="02040503050406030204" pitchFamily="18" charset="0"/>
              <a:cs typeface="Times New Roman" panose="02020603050405020304" pitchFamily="18" charset="0"/>
            </a:endParaRPr>
          </a:p>
        </p:txBody>
      </p:sp>
      <p:pic>
        <p:nvPicPr>
          <p:cNvPr id="6" name="Picture 5" descr="A black and white logo&#10;&#10;AI-generated content may be incorrect.">
            <a:extLst>
              <a:ext uri="{FF2B5EF4-FFF2-40B4-BE49-F238E27FC236}">
                <a16:creationId xmlns:a16="http://schemas.microsoft.com/office/drawing/2014/main" id="{C10B6B11-F0C6-71E7-5203-E870DB051693}"/>
              </a:ext>
            </a:extLst>
          </p:cNvPr>
          <p:cNvPicPr>
            <a:picLocks noChangeAspect="1"/>
          </p:cNvPicPr>
          <p:nvPr userDrawn="1"/>
        </p:nvPicPr>
        <p:blipFill>
          <a:blip r:embed="rId8" cstate="print">
            <a:extLst>
              <a:ext uri="{28A0092B-C50C-407E-A947-70E740481C1C}">
                <a14:useLocalDpi xmlns:a14="http://schemas.microsoft.com/office/drawing/2010/main"/>
              </a:ext>
            </a:extLst>
          </a:blip>
          <a:srcRect/>
          <a:stretch>
            <a:fillRect/>
          </a:stretch>
        </p:blipFill>
        <p:spPr bwMode="auto">
          <a:xfrm>
            <a:off x="9408368" y="157157"/>
            <a:ext cx="2563495" cy="498243"/>
          </a:xfrm>
          <a:prstGeom prst="rect">
            <a:avLst/>
          </a:prstGeom>
          <a:noFill/>
          <a:ln>
            <a:noFill/>
          </a:ln>
        </p:spPr>
      </p:pic>
      <p:pic>
        <p:nvPicPr>
          <p:cNvPr id="7" name="Picture 6" descr="A black background with a black square&#10;&#10;AI-generated content may be incorrect.">
            <a:extLst>
              <a:ext uri="{FF2B5EF4-FFF2-40B4-BE49-F238E27FC236}">
                <a16:creationId xmlns:a16="http://schemas.microsoft.com/office/drawing/2014/main" id="{A20D1A8F-5F5E-AB21-0987-CDD6E939A0F5}"/>
              </a:ext>
            </a:extLst>
          </p:cNvPr>
          <p:cNvPicPr>
            <a:picLocks noChangeAspect="1"/>
          </p:cNvPicPr>
          <p:nvPr userDrawn="1"/>
        </p:nvPicPr>
        <p:blipFill>
          <a:blip r:embed="rId9"/>
          <a:stretch>
            <a:fillRect/>
          </a:stretch>
        </p:blipFill>
        <p:spPr>
          <a:xfrm>
            <a:off x="948541" y="177135"/>
            <a:ext cx="2685203" cy="440679"/>
          </a:xfrm>
          <a:prstGeom prst="rect">
            <a:avLst/>
          </a:prstGeom>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hyperlink" Target="https://www.gov.uk/government/publications/sanitation-hot-water-safety-and-water-efficiency-approved-document-g"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assets.publishing.service.gov.uk/media/66f6c6ce3b919067bb4828cc/ADG_with_2024_amendments.pdf"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hyperlink" Target="https://knowledge.bsigroup.com/products/water-supply-specification-for-indirectly-heated-unvented-closed-storage-water-heaters-1" TargetMode="External"/><Relationship Id="rId5" Type="http://schemas.openxmlformats.org/officeDocument/2006/relationships/hyperlink" Target="https://knowledge.bsigroup.com/products/specifications-for-installations-inside-buildings-conveying-water-for-human-consumption-general" TargetMode="External"/><Relationship Id="rId4" Type="http://schemas.openxmlformats.org/officeDocument/2006/relationships/hyperlink" Target="https://knowledge.bsigroup.com/products/guide-to-the-design-installation-testing-and-maintenance-of-services-supplying-water-for-domestic-use-within-buildings-and-their-curtilages-complementary-guidance-to-bs-en-807"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7"/>
        <p:cNvGrpSpPr/>
        <p:nvPr/>
      </p:nvGrpSpPr>
      <p:grpSpPr>
        <a:xfrm>
          <a:off x="0" y="0"/>
          <a:ext cx="0" cy="0"/>
          <a:chOff x="0" y="0"/>
          <a:chExt cx="0" cy="0"/>
        </a:xfrm>
      </p:grpSpPr>
      <p:sp>
        <p:nvSpPr>
          <p:cNvPr id="38" name="Google Shape;38;p4"/>
          <p:cNvSpPr txBox="1"/>
          <p:nvPr/>
        </p:nvSpPr>
        <p:spPr>
          <a:xfrm>
            <a:off x="360000" y="1800000"/>
            <a:ext cx="10800000" cy="3779890"/>
          </a:xfrm>
          <a:prstGeom prst="rect">
            <a:avLst/>
          </a:prstGeom>
          <a:noFill/>
          <a:ln>
            <a:noFill/>
          </a:ln>
        </p:spPr>
        <p:txBody>
          <a:bodyPr spcFirstLastPara="1" wrap="square" lIns="0" tIns="0" rIns="0" bIns="0" anchor="t" anchorCtr="0">
            <a:noAutofit/>
          </a:bodyPr>
          <a:lstStyle/>
          <a:p>
            <a:pPr lvl="0">
              <a:lnSpc>
                <a:spcPct val="110000"/>
              </a:lnSpc>
              <a:spcAft>
                <a:spcPts val="1200"/>
              </a:spcAft>
              <a:buClr>
                <a:srgbClr val="170130"/>
              </a:buClr>
              <a:buSzPts val="2800"/>
            </a:pPr>
            <a:r>
              <a:rPr lang="en-GB" sz="2800" b="1" dirty="0">
                <a:solidFill>
                  <a:srgbClr val="170130"/>
                </a:solidFill>
              </a:rPr>
              <a:t>Occupational Specialism: Plumbing &amp; Heating Engineering</a:t>
            </a:r>
          </a:p>
          <a:p>
            <a:pPr>
              <a:lnSpc>
                <a:spcPct val="110000"/>
              </a:lnSpc>
              <a:spcAft>
                <a:spcPts val="1200"/>
              </a:spcAft>
              <a:buClr>
                <a:srgbClr val="170130"/>
              </a:buClr>
              <a:buSzPts val="2800"/>
            </a:pPr>
            <a:r>
              <a:rPr lang="en-GB" sz="2800" dirty="0">
                <a:solidFill>
                  <a:schemeClr val="tx1"/>
                </a:solidFill>
              </a:rPr>
              <a:t>K1.7 Plumbing and heating systems</a:t>
            </a:r>
          </a:p>
          <a:p>
            <a:pPr lvl="0">
              <a:lnSpc>
                <a:spcPct val="110000"/>
              </a:lnSpc>
              <a:spcBef>
                <a:spcPts val="750"/>
              </a:spcBef>
              <a:spcAft>
                <a:spcPts val="1200"/>
              </a:spcAft>
              <a:buClr>
                <a:schemeClr val="lt1"/>
              </a:buClr>
              <a:buSzPts val="2394"/>
            </a:pPr>
            <a:r>
              <a:rPr lang="en-GB" sz="2800" dirty="0">
                <a:solidFill>
                  <a:schemeClr val="tx1"/>
                </a:solidFill>
              </a:rPr>
              <a:t>K1.8 Components used in plumbing and heating systems</a:t>
            </a:r>
            <a:endParaRPr sz="2394" dirty="0">
              <a:solidFill>
                <a:srgbClr val="3432E1"/>
              </a:solidFill>
              <a:latin typeface="Arial"/>
              <a:ea typeface="Arial"/>
              <a:cs typeface="Arial"/>
              <a:sym typeface="Arial"/>
            </a:endParaRPr>
          </a:p>
          <a:p>
            <a:pPr marL="0" marR="0" lvl="0" indent="0" algn="l" rtl="0">
              <a:lnSpc>
                <a:spcPct val="110000"/>
              </a:lnSpc>
              <a:spcBef>
                <a:spcPts val="750"/>
              </a:spcBef>
              <a:spcAft>
                <a:spcPts val="1200"/>
              </a:spcAft>
              <a:buClr>
                <a:srgbClr val="FC4421"/>
              </a:buClr>
              <a:buSzPts val="2800"/>
              <a:buFont typeface="Arial"/>
              <a:buNone/>
            </a:pPr>
            <a:r>
              <a:rPr lang="en-GB" sz="2800" b="1" dirty="0">
                <a:solidFill>
                  <a:srgbClr val="FC4421"/>
                </a:solidFill>
              </a:rPr>
              <a:t>Unvented hot water principles</a:t>
            </a:r>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g3756c6f7712_0_25"/>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a:t>Pressure Relief Valve (PRV)</a:t>
            </a:r>
            <a:endParaRPr/>
          </a:p>
        </p:txBody>
      </p:sp>
      <p:sp>
        <p:nvSpPr>
          <p:cNvPr id="94" name="Google Shape;94;g3756c6f7712_0_25"/>
          <p:cNvSpPr txBox="1">
            <a:spLocks noGrp="1"/>
          </p:cNvSpPr>
          <p:nvPr>
            <p:ph type="body" idx="1"/>
          </p:nvPr>
        </p:nvSpPr>
        <p:spPr>
          <a:xfrm>
            <a:off x="359999" y="1800000"/>
            <a:ext cx="10340657" cy="41400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The pressure relief valve is a key safety device that opens when system pressure exceeds its set limit, often 6 bar. It prevents excessive pressure build-up that could damage the cylinder. </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The valve must discharge to a tundish and then via a visible, safely terminated pipe. </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dirty="0">
                <a:solidFill>
                  <a:srgbClr val="000000"/>
                </a:solidFill>
                <a:latin typeface="Arial" panose="020B0604020202020204" pitchFamily="34" charset="0"/>
              </a:rPr>
              <a:t>Regular inspection is needed to ensure it remains free of scale or blockage.</a:t>
            </a:r>
            <a:endParaRPr dirty="0">
              <a:solidFill>
                <a:srgbClr val="000000"/>
              </a:solidFill>
              <a:latin typeface="Arial" panose="020B060402020202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g3756c6f7712_0_30"/>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Temperature and Pressure Relief Valve (TPRV)</a:t>
            </a:r>
          </a:p>
        </p:txBody>
      </p:sp>
      <p:sp>
        <p:nvSpPr>
          <p:cNvPr id="101" name="Google Shape;101;g3756c6f7712_0_30"/>
          <p:cNvSpPr txBox="1">
            <a:spLocks noGrp="1"/>
          </p:cNvSpPr>
          <p:nvPr>
            <p:ph type="body" idx="1"/>
          </p:nvPr>
        </p:nvSpPr>
        <p:spPr>
          <a:xfrm>
            <a:off x="360000" y="1800000"/>
            <a:ext cx="11520600" cy="3799500"/>
          </a:xfrm>
          <a:prstGeom prst="rect">
            <a:avLst/>
          </a:prstGeom>
          <a:noFill/>
          <a:ln>
            <a:noFill/>
          </a:ln>
        </p:spPr>
        <p:txBody>
          <a:bodyPr spcFirstLastPara="1" wrap="square" lIns="0" tIns="0" rIns="0" bIns="0" anchor="t" anchorCtr="0">
            <a:noAutofit/>
          </a:bodyPr>
          <a:lstStyle/>
          <a:p>
            <a:pPr marL="342900" indent="-3429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Combines pressure and temperature protection.</a:t>
            </a:r>
            <a:endParaRPr dirty="0">
              <a:solidFill>
                <a:srgbClr val="000000"/>
              </a:solidFill>
              <a:latin typeface="Arial" panose="020B0604020202020204" pitchFamily="34" charset="0"/>
            </a:endParaRPr>
          </a:p>
          <a:p>
            <a:pPr marL="342900" indent="-3429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Opens if cylinder exceeds ~90°C or ~7 bar.</a:t>
            </a:r>
            <a:endParaRPr dirty="0">
              <a:solidFill>
                <a:srgbClr val="000000"/>
              </a:solidFill>
              <a:latin typeface="Arial" panose="020B0604020202020204" pitchFamily="34" charset="0"/>
            </a:endParaRPr>
          </a:p>
          <a:p>
            <a:pPr marL="342900" indent="-3429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Final safeguard against catastrophic failure.</a:t>
            </a:r>
            <a:endParaRPr dirty="0">
              <a:solidFill>
                <a:srgbClr val="000000"/>
              </a:solidFill>
              <a:latin typeface="Arial" panose="020B0604020202020204" pitchFamily="34" charset="0"/>
            </a:endParaRPr>
          </a:p>
          <a:p>
            <a:pPr marL="342900" indent="-3429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Must discharge via tundish to safe location.</a:t>
            </a:r>
            <a:endParaRPr dirty="0">
              <a:solidFill>
                <a:srgbClr val="000000"/>
              </a:solidFill>
              <a:latin typeface="Arial" panose="020B0604020202020204" pitchFamily="34" charset="0"/>
            </a:endParaRPr>
          </a:p>
          <a:p>
            <a:pPr marL="342900" indent="-3429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Mandatory on all unvented systems.</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b="1" dirty="0">
                <a:solidFill>
                  <a:srgbClr val="000000"/>
                </a:solidFill>
                <a:latin typeface="Arial" panose="020B0604020202020204" pitchFamily="34" charset="0"/>
              </a:rPr>
              <a:t>Question: </a:t>
            </a:r>
            <a:r>
              <a:rPr lang="en-GB" dirty="0">
                <a:solidFill>
                  <a:srgbClr val="000000"/>
                </a:solidFill>
                <a:latin typeface="Arial" panose="020B0604020202020204" pitchFamily="34" charset="0"/>
              </a:rPr>
              <a:t>Why must a TPRV discharge pipe terminate in a visible and safe location?</a:t>
            </a:r>
            <a:endParaRPr dirty="0">
              <a:solidFill>
                <a:srgbClr val="000000"/>
              </a:solidFill>
              <a:latin typeface="Arial" panose="020B0604020202020204" pitchFamily="34" charset="0"/>
            </a:endParaRPr>
          </a:p>
          <a:p>
            <a:pPr marL="0" lvl="0" indent="0" algn="l" rtl="0">
              <a:lnSpc>
                <a:spcPct val="200000"/>
              </a:lnSpc>
              <a:spcBef>
                <a:spcPts val="1200"/>
              </a:spcBef>
              <a:spcAft>
                <a:spcPts val="0"/>
              </a:spcAft>
            </a:pPr>
            <a:endParaRP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g3756c6f7712_0_35"/>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Expansion vessel</a:t>
            </a:r>
          </a:p>
        </p:txBody>
      </p:sp>
      <p:sp>
        <p:nvSpPr>
          <p:cNvPr id="108" name="Google Shape;108;g3756c6f7712_0_35"/>
          <p:cNvSpPr txBox="1">
            <a:spLocks noGrp="1"/>
          </p:cNvSpPr>
          <p:nvPr>
            <p:ph type="body" idx="1"/>
          </p:nvPr>
        </p:nvSpPr>
        <p:spPr>
          <a:xfrm>
            <a:off x="360000" y="1800000"/>
            <a:ext cx="10395086" cy="41400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Unvented cylinders use an expansion vessel to accommodate water expansion when heated. The vessel contains an air-filled diaphragm that compresses as water volume increases. </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This prevents unwanted pressure rise during normal operation. If the vessel loses charge, pressure relief valves may activate unnecessarily. </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dirty="0">
                <a:solidFill>
                  <a:srgbClr val="000000"/>
                </a:solidFill>
                <a:latin typeface="Arial" panose="020B0604020202020204" pitchFamily="34" charset="0"/>
              </a:rPr>
              <a:t>Regular checks and recharging are therefore essential parts of maintenance.</a:t>
            </a:r>
            <a:endParaRPr dirty="0">
              <a:solidFill>
                <a:srgbClr val="000000"/>
              </a:solidFill>
              <a:latin typeface="Arial" panose="020B060402020202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g3756c6f7712_0_40"/>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Tundish</a:t>
            </a:r>
          </a:p>
        </p:txBody>
      </p:sp>
      <p:sp>
        <p:nvSpPr>
          <p:cNvPr id="115" name="Google Shape;115;g3756c6f7712_0_40"/>
          <p:cNvSpPr txBox="1">
            <a:spLocks noGrp="1"/>
          </p:cNvSpPr>
          <p:nvPr>
            <p:ph type="body" idx="1"/>
          </p:nvPr>
        </p:nvSpPr>
        <p:spPr>
          <a:xfrm>
            <a:off x="360000" y="1800000"/>
            <a:ext cx="10427743" cy="3799500"/>
          </a:xfrm>
          <a:prstGeom prst="rect">
            <a:avLst/>
          </a:prstGeom>
          <a:noFill/>
          <a:ln>
            <a:noFill/>
          </a:ln>
        </p:spPr>
        <p:txBody>
          <a:bodyPr spcFirstLastPara="1" wrap="square" lIns="0" tIns="0" rIns="0" bIns="0" anchor="t" anchorCtr="0">
            <a:noAutofit/>
          </a:bodyPr>
          <a:lstStyle/>
          <a:p>
            <a:pPr marL="342900" indent="-3429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Small viewing device in discharge pipework.</a:t>
            </a:r>
            <a:endParaRPr dirty="0">
              <a:solidFill>
                <a:srgbClr val="000000"/>
              </a:solidFill>
              <a:latin typeface="Arial" panose="020B0604020202020204" pitchFamily="34" charset="0"/>
            </a:endParaRPr>
          </a:p>
          <a:p>
            <a:pPr marL="342900" indent="-3429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Provides visible indication of water passing through valves.</a:t>
            </a:r>
            <a:endParaRPr dirty="0">
              <a:solidFill>
                <a:srgbClr val="000000"/>
              </a:solidFill>
              <a:latin typeface="Arial" panose="020B0604020202020204" pitchFamily="34" charset="0"/>
            </a:endParaRPr>
          </a:p>
          <a:p>
            <a:pPr marL="342900" indent="-3429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Acts as an air gap to prevent backflow.</a:t>
            </a:r>
            <a:endParaRPr dirty="0">
              <a:solidFill>
                <a:srgbClr val="000000"/>
              </a:solidFill>
              <a:latin typeface="Arial" panose="020B0604020202020204" pitchFamily="34" charset="0"/>
            </a:endParaRPr>
          </a:p>
          <a:p>
            <a:pPr marL="342900" indent="-3429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Must be installed in accessible, visible location.</a:t>
            </a:r>
            <a:endParaRPr dirty="0">
              <a:solidFill>
                <a:srgbClr val="000000"/>
              </a:solidFill>
              <a:latin typeface="Arial" panose="020B0604020202020204" pitchFamily="34" charset="0"/>
            </a:endParaRPr>
          </a:p>
          <a:p>
            <a:pPr marL="342900" indent="-3429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Positioned between valve and discharge pipe.</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b="1" dirty="0">
                <a:solidFill>
                  <a:srgbClr val="000000"/>
                </a:solidFill>
                <a:latin typeface="Arial" panose="020B0604020202020204" pitchFamily="34" charset="0"/>
              </a:rPr>
              <a:t>Question: </a:t>
            </a:r>
            <a:r>
              <a:rPr lang="en-GB" dirty="0">
                <a:solidFill>
                  <a:srgbClr val="000000"/>
                </a:solidFill>
                <a:latin typeface="Arial" panose="020B0604020202020204" pitchFamily="34" charset="0"/>
              </a:rPr>
              <a:t>What would be the outcome if a tundish is not installed between the D1 &amp; D2?</a:t>
            </a:r>
            <a:endParaRPr dirty="0">
              <a:solidFill>
                <a:srgbClr val="000000"/>
              </a:solidFill>
              <a:latin typeface="Arial" panose="020B0604020202020204" pitchFamily="34" charset="0"/>
            </a:endParaRPr>
          </a:p>
          <a:p>
            <a:pPr marL="0" lvl="0" indent="0" algn="l" rtl="0">
              <a:lnSpc>
                <a:spcPct val="200000"/>
              </a:lnSpc>
              <a:spcBef>
                <a:spcPts val="1200"/>
              </a:spcBef>
              <a:spcAft>
                <a:spcPts val="0"/>
              </a:spcAft>
            </a:pPr>
            <a:endParaRP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g3756c6f7712_0_45"/>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Discharge pipework</a:t>
            </a:r>
          </a:p>
        </p:txBody>
      </p:sp>
      <p:sp>
        <p:nvSpPr>
          <p:cNvPr id="122" name="Google Shape;122;g3756c6f7712_0_45"/>
          <p:cNvSpPr txBox="1">
            <a:spLocks noGrp="1"/>
          </p:cNvSpPr>
          <p:nvPr>
            <p:ph type="body" idx="1"/>
          </p:nvPr>
        </p:nvSpPr>
        <p:spPr>
          <a:xfrm>
            <a:off x="360000" y="1800000"/>
            <a:ext cx="10982914" cy="4331343"/>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sz="2300" dirty="0">
                <a:solidFill>
                  <a:srgbClr val="000000"/>
                </a:solidFill>
                <a:latin typeface="Arial" panose="020B0604020202020204" pitchFamily="34" charset="0"/>
              </a:rPr>
              <a:t>Discharge pipework from safety valves must be correctly sized and installed to safely carry away hot water. It should be short, direct, and fall continuously to the outlet point. </a:t>
            </a:r>
            <a:endParaRPr sz="2300" dirty="0">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sz="2300" dirty="0">
                <a:solidFill>
                  <a:srgbClr val="0070C0"/>
                </a:solidFill>
                <a:latin typeface="Arial" panose="020B0604020202020204" pitchFamily="34" charset="0"/>
                <a:hlinkClick r:id="rId3">
                  <a:extLst>
                    <a:ext uri="{A12FA001-AC4F-418D-AE19-62706E023703}">
                      <ahyp:hlinkClr xmlns:ahyp="http://schemas.microsoft.com/office/drawing/2018/hyperlinkcolor" val="tx"/>
                    </a:ext>
                  </a:extLst>
                </a:hlinkClick>
              </a:rPr>
              <a:t>Approved Document G3</a:t>
            </a:r>
            <a:r>
              <a:rPr lang="en-GB" sz="2300" dirty="0">
                <a:solidFill>
                  <a:srgbClr val="0070C0"/>
                </a:solidFill>
                <a:latin typeface="Arial" panose="020B0604020202020204" pitchFamily="34" charset="0"/>
              </a:rPr>
              <a:t> </a:t>
            </a:r>
            <a:r>
              <a:rPr lang="en-GB" sz="2300" dirty="0">
                <a:solidFill>
                  <a:srgbClr val="000000"/>
                </a:solidFill>
                <a:latin typeface="Arial" panose="020B0604020202020204" pitchFamily="34" charset="0"/>
              </a:rPr>
              <a:t>for unvented hot water systems outlines two sections for discharge pipework: D1 and D2. D1 is the high-temperature pipe from the pressure relief valve to a visible tundish, while D2 carries discharge from the tundish to a safe external termination point, ensuring visible and safe dispersal of any water release.</a:t>
            </a:r>
          </a:p>
          <a:p>
            <a:pPr marL="0" indent="0">
              <a:spcAft>
                <a:spcPts val="1200"/>
              </a:spcAft>
              <a:buClr>
                <a:srgbClr val="000000">
                  <a:lumMod val="100000"/>
                </a:srgbClr>
              </a:buClr>
              <a:buSzPct val="100000"/>
              <a:buFont typeface="Arial" panose="020B0604020202020204" pitchFamily="34" charset="0"/>
            </a:pPr>
            <a:r>
              <a:rPr lang="en-GB" sz="2300" dirty="0">
                <a:solidFill>
                  <a:srgbClr val="000000"/>
                </a:solidFill>
                <a:latin typeface="Arial" panose="020B0604020202020204" pitchFamily="34" charset="0"/>
              </a:rPr>
              <a:t>The termination must be visible and located where escaping water will not cause damage or injury. Compliance with G3 guidance ensures safety and regulatory acceptance.</a:t>
            </a:r>
            <a:endParaRPr sz="2300" dirty="0">
              <a:solidFill>
                <a:srgbClr val="000000"/>
              </a:solidFill>
              <a:latin typeface="Arial" panose="020B0604020202020204"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g3756c6f7712_0_56"/>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Midpoint knowledge check</a:t>
            </a:r>
          </a:p>
        </p:txBody>
      </p:sp>
      <p:sp>
        <p:nvSpPr>
          <p:cNvPr id="134" name="Google Shape;134;g3756c6f7712_0_56"/>
          <p:cNvSpPr txBox="1">
            <a:spLocks noGrp="1"/>
          </p:cNvSpPr>
          <p:nvPr>
            <p:ph type="body" idx="1"/>
          </p:nvPr>
        </p:nvSpPr>
        <p:spPr>
          <a:xfrm>
            <a:off x="360000" y="1800000"/>
            <a:ext cx="11520600" cy="3799500"/>
          </a:xfrm>
          <a:prstGeom prst="rect">
            <a:avLst/>
          </a:prstGeom>
          <a:noFill/>
          <a:ln>
            <a:noFill/>
          </a:ln>
        </p:spPr>
        <p:txBody>
          <a:bodyPr spcFirstLastPara="1" wrap="square" lIns="0" tIns="0" rIns="0" bIns="0" anchor="t" anchorCtr="0">
            <a:noAutofit/>
          </a:bodyPr>
          <a:lstStyle/>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What regulation governs unvented hot water in the UK?</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Name the three tiers of protection.</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At what temperature does the overheat thermostat activate?</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What is the role of the expansion vessel?</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Why must a TPRV discharge visibly?</a:t>
            </a:r>
            <a:endParaRPr dirty="0">
              <a:solidFill>
                <a:srgbClr val="000000"/>
              </a:solidFill>
              <a:latin typeface="Arial" panose="020B0604020202020204"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g3756c6f7712_0_61"/>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Midpoint knowledge check – answers</a:t>
            </a:r>
          </a:p>
        </p:txBody>
      </p:sp>
      <p:sp>
        <p:nvSpPr>
          <p:cNvPr id="140" name="Google Shape;140;g3756c6f7712_0_61"/>
          <p:cNvSpPr txBox="1">
            <a:spLocks noGrp="1"/>
          </p:cNvSpPr>
          <p:nvPr>
            <p:ph type="body" idx="1"/>
          </p:nvPr>
        </p:nvSpPr>
        <p:spPr>
          <a:xfrm>
            <a:off x="360000" y="1800000"/>
            <a:ext cx="11520600" cy="3799500"/>
          </a:xfrm>
          <a:prstGeom prst="rect">
            <a:avLst/>
          </a:prstGeom>
          <a:noFill/>
          <a:ln>
            <a:noFill/>
          </a:ln>
        </p:spPr>
        <p:txBody>
          <a:bodyPr spcFirstLastPara="1" wrap="square" lIns="0" tIns="0" rIns="0" bIns="0" anchor="t" anchorCtr="0">
            <a:noAutofit/>
          </a:bodyPr>
          <a:lstStyle/>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Part G3 of Building Regulations.</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Control thermostat, overheat thermostat, TPRV.</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Around 85–90°C.</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To absorb expansion of heated water and prevent excess pressure.</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To provide a visible warning of a system fault.</a:t>
            </a:r>
            <a:endParaRPr dirty="0">
              <a:solidFill>
                <a:srgbClr val="000000"/>
              </a:solidFill>
              <a:latin typeface="Arial" panose="020B0604020202020204"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9"/>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Installation requirements</a:t>
            </a:r>
          </a:p>
        </p:txBody>
      </p:sp>
      <p:sp>
        <p:nvSpPr>
          <p:cNvPr id="146" name="Google Shape;146;p9"/>
          <p:cNvSpPr txBox="1">
            <a:spLocks noGrp="1"/>
          </p:cNvSpPr>
          <p:nvPr>
            <p:ph type="body" idx="1"/>
          </p:nvPr>
        </p:nvSpPr>
        <p:spPr>
          <a:xfrm>
            <a:off x="360000" y="1800000"/>
            <a:ext cx="10416857" cy="41400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Unvented cylinders must only be installed by competent, certified engineers. Installation requires correct siting, adequate discharge pipe routes, and compliance with manufacturer’s instructions. </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Cylinders should be located where discharge won’t cause damage and where access for service is straightforward. Notification to Building Control is mandatory unless installed under a Competent Person Scheme. </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dirty="0">
                <a:solidFill>
                  <a:srgbClr val="000000"/>
                </a:solidFill>
                <a:latin typeface="Arial" panose="020B0604020202020204" pitchFamily="34" charset="0"/>
              </a:rPr>
              <a:t>All installation details must be logged in the Benchmark logbook.</a:t>
            </a:r>
            <a:endParaRPr dirty="0">
              <a:solidFill>
                <a:srgbClr val="000000"/>
              </a:solidFill>
              <a:latin typeface="Arial" panose="020B0604020202020204"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g3756c6f7712_0_73"/>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Key installation checks</a:t>
            </a:r>
          </a:p>
        </p:txBody>
      </p:sp>
      <p:sp>
        <p:nvSpPr>
          <p:cNvPr id="159" name="Google Shape;159;g3756c6f7712_0_73"/>
          <p:cNvSpPr txBox="1">
            <a:spLocks noGrp="1"/>
          </p:cNvSpPr>
          <p:nvPr>
            <p:ph type="body" idx="1"/>
          </p:nvPr>
        </p:nvSpPr>
        <p:spPr>
          <a:xfrm>
            <a:off x="360000" y="1800000"/>
            <a:ext cx="10536600" cy="3799500"/>
          </a:xfrm>
          <a:prstGeom prst="rect">
            <a:avLst/>
          </a:prstGeom>
          <a:noFill/>
          <a:ln>
            <a:noFill/>
          </a:ln>
        </p:spPr>
        <p:txBody>
          <a:bodyPr spcFirstLastPara="1" wrap="square" lIns="0" tIns="0" rIns="0" bIns="0" anchor="t" anchorCtr="0">
            <a:noAutofit/>
          </a:bodyPr>
          <a:lstStyle/>
          <a:p>
            <a:pPr marL="342900" indent="-3429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Adequate mains pressure and flow rate.</a:t>
            </a:r>
            <a:endParaRPr dirty="0">
              <a:solidFill>
                <a:srgbClr val="000000"/>
              </a:solidFill>
              <a:latin typeface="Arial" panose="020B0604020202020204" pitchFamily="34" charset="0"/>
            </a:endParaRPr>
          </a:p>
          <a:p>
            <a:pPr marL="342900" indent="-3429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Correctly sized pipework.</a:t>
            </a:r>
            <a:endParaRPr dirty="0">
              <a:solidFill>
                <a:srgbClr val="000000"/>
              </a:solidFill>
              <a:latin typeface="Arial" panose="020B0604020202020204" pitchFamily="34" charset="0"/>
            </a:endParaRPr>
          </a:p>
          <a:p>
            <a:pPr marL="342900" indent="-3429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Proper location for expansion vessel.</a:t>
            </a:r>
            <a:endParaRPr dirty="0">
              <a:solidFill>
                <a:srgbClr val="000000"/>
              </a:solidFill>
              <a:latin typeface="Arial" panose="020B0604020202020204" pitchFamily="34" charset="0"/>
            </a:endParaRPr>
          </a:p>
          <a:p>
            <a:pPr marL="342900" indent="-3429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Safe discharge route for TPRV.</a:t>
            </a:r>
            <a:endParaRPr dirty="0">
              <a:solidFill>
                <a:srgbClr val="000000"/>
              </a:solidFill>
              <a:latin typeface="Arial" panose="020B0604020202020204" pitchFamily="34" charset="0"/>
            </a:endParaRPr>
          </a:p>
          <a:p>
            <a:pPr marL="342900" indent="-3429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Benchmark certification completed.</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b="1" dirty="0">
                <a:solidFill>
                  <a:srgbClr val="000000"/>
                </a:solidFill>
                <a:latin typeface="Arial" panose="020B0604020202020204" pitchFamily="34" charset="0"/>
              </a:rPr>
              <a:t>Question: </a:t>
            </a:r>
            <a:r>
              <a:rPr lang="en-GB" dirty="0">
                <a:solidFill>
                  <a:srgbClr val="000000"/>
                </a:solidFill>
                <a:latin typeface="Arial" panose="020B0604020202020204" pitchFamily="34" charset="0"/>
              </a:rPr>
              <a:t>Why must the installer check mains pressure before fitting an unvented system?</a:t>
            </a:r>
            <a:endParaRPr dirty="0">
              <a:solidFill>
                <a:srgbClr val="000000"/>
              </a:solidFill>
              <a:latin typeface="Arial" panose="020B0604020202020204" pitchFamily="34" charset="0"/>
            </a:endParaRPr>
          </a:p>
          <a:p>
            <a:pPr marL="0" lvl="0" indent="0" algn="l" rtl="0">
              <a:lnSpc>
                <a:spcPct val="200000"/>
              </a:lnSpc>
              <a:spcBef>
                <a:spcPts val="1200"/>
              </a:spcBef>
              <a:spcAft>
                <a:spcPts val="0"/>
              </a:spcAft>
            </a:pPr>
            <a:endParaRP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g3756c6f7712_0_79"/>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Commissioning process</a:t>
            </a:r>
          </a:p>
        </p:txBody>
      </p:sp>
      <p:sp>
        <p:nvSpPr>
          <p:cNvPr id="165" name="Google Shape;165;g3756c6f7712_0_79"/>
          <p:cNvSpPr txBox="1">
            <a:spLocks noGrp="1"/>
          </p:cNvSpPr>
          <p:nvPr>
            <p:ph type="body" idx="1"/>
          </p:nvPr>
        </p:nvSpPr>
        <p:spPr>
          <a:xfrm>
            <a:off x="360000" y="1800000"/>
            <a:ext cx="9981429" cy="41400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Commissioning ensures the system operates safely and efficiently from the outset. It includes filling the cylinder, checking for leaks, testing safety devices, and recording system pressures and temperatures. </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Expansion vessels must be pre-charged, and thermostats tested for proper function. </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dirty="0">
                <a:solidFill>
                  <a:srgbClr val="000000"/>
                </a:solidFill>
                <a:latin typeface="Arial" panose="020B0604020202020204" pitchFamily="34" charset="0"/>
              </a:rPr>
              <a:t>The installer must complete Benchmark documentation and explain the system to the end user.</a:t>
            </a:r>
            <a:endParaRPr dirty="0">
              <a:solidFill>
                <a:srgbClr val="000000"/>
              </a:solidFill>
              <a:latin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2"/>
        <p:cNvGrpSpPr/>
        <p:nvPr/>
      </p:nvGrpSpPr>
      <p:grpSpPr>
        <a:xfrm>
          <a:off x="0" y="0"/>
          <a:ext cx="0" cy="0"/>
          <a:chOff x="0" y="0"/>
          <a:chExt cx="0" cy="0"/>
        </a:xfrm>
      </p:grpSpPr>
      <p:sp>
        <p:nvSpPr>
          <p:cNvPr id="43" name="Google Shape;43;p5"/>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Starter</a:t>
            </a:r>
            <a:endParaRPr dirty="0"/>
          </a:p>
        </p:txBody>
      </p:sp>
      <p:sp>
        <p:nvSpPr>
          <p:cNvPr id="44" name="Google Shape;44;p5"/>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b="1" dirty="0">
                <a:solidFill>
                  <a:srgbClr val="000000"/>
                </a:solidFill>
                <a:latin typeface="Arial" panose="020B0604020202020204" pitchFamily="34" charset="0"/>
              </a:rPr>
              <a:t>W</a:t>
            </a:r>
            <a:r>
              <a:rPr lang="en-GB" b="1" dirty="0">
                <a:solidFill>
                  <a:srgbClr val="000000"/>
                </a:solidFill>
                <a:latin typeface="Arial" panose="020B0604020202020204" pitchFamily="34" charset="0"/>
                <a:ea typeface="Arial"/>
                <a:cs typeface="Arial"/>
                <a:sym typeface="Arial"/>
              </a:rPr>
              <a:t>arm-up: </a:t>
            </a:r>
          </a:p>
          <a:p>
            <a:pPr marL="0" indent="0">
              <a:spcAft>
                <a:spcPts val="1200"/>
              </a:spcAft>
              <a:buClr>
                <a:srgbClr val="000000">
                  <a:lumMod val="100000"/>
                </a:srgbClr>
              </a:buClr>
              <a:buSzPct val="100000"/>
              <a:buFont typeface="Arial" panose="020B0604020202020204" pitchFamily="34" charset="0"/>
            </a:pPr>
            <a:r>
              <a:rPr lang="en-GB" dirty="0">
                <a:solidFill>
                  <a:srgbClr val="000000"/>
                </a:solidFill>
                <a:latin typeface="Arial" panose="020B0604020202020204" pitchFamily="34" charset="0"/>
              </a:rPr>
              <a:t>Why must unvented hot water systems include multiple safety devices?</a:t>
            </a:r>
            <a:endParaRPr dirty="0">
              <a:solidFill>
                <a:srgbClr val="000000"/>
              </a:solidFill>
              <a:latin typeface="Arial" panose="020B0604020202020204" pitchFamily="34" charset="0"/>
            </a:endParaRPr>
          </a:p>
          <a:p>
            <a:pPr marL="0" lvl="0" indent="0" algn="l" rtl="0">
              <a:lnSpc>
                <a:spcPct val="110000"/>
              </a:lnSpc>
              <a:spcBef>
                <a:spcPts val="1200"/>
              </a:spcBef>
              <a:spcAft>
                <a:spcPts val="0"/>
              </a:spcAft>
            </a:pPr>
            <a:endParaRP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g3756c6f7712_0_90"/>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End-user instructions</a:t>
            </a:r>
          </a:p>
        </p:txBody>
      </p:sp>
      <p:sp>
        <p:nvSpPr>
          <p:cNvPr id="171" name="Google Shape;171;g3756c6f7712_0_90"/>
          <p:cNvSpPr txBox="1">
            <a:spLocks noGrp="1"/>
          </p:cNvSpPr>
          <p:nvPr>
            <p:ph type="body" idx="1"/>
          </p:nvPr>
        </p:nvSpPr>
        <p:spPr>
          <a:xfrm>
            <a:off x="360000" y="1800000"/>
            <a:ext cx="11520600" cy="3799500"/>
          </a:xfrm>
          <a:prstGeom prst="rect">
            <a:avLst/>
          </a:prstGeom>
          <a:noFill/>
          <a:ln>
            <a:noFill/>
          </a:ln>
        </p:spPr>
        <p:txBody>
          <a:bodyPr spcFirstLastPara="1" wrap="square" lIns="0" tIns="0" rIns="0" bIns="0" anchor="t" anchorCtr="0">
            <a:noAutofit/>
          </a:bodyPr>
          <a:lstStyle/>
          <a:p>
            <a:pPr marL="342900" indent="-3429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Show location of isolation valves.</a:t>
            </a:r>
            <a:endParaRPr dirty="0">
              <a:solidFill>
                <a:srgbClr val="000000"/>
              </a:solidFill>
              <a:latin typeface="Arial" panose="020B0604020202020204" pitchFamily="34" charset="0"/>
            </a:endParaRPr>
          </a:p>
          <a:p>
            <a:pPr marL="342900" indent="-3429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Demonstrate function of tundish and discharge pipe.</a:t>
            </a:r>
            <a:endParaRPr dirty="0">
              <a:solidFill>
                <a:srgbClr val="000000"/>
              </a:solidFill>
              <a:latin typeface="Arial" panose="020B0604020202020204" pitchFamily="34" charset="0"/>
            </a:endParaRPr>
          </a:p>
          <a:p>
            <a:pPr marL="342900" indent="-3429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Explain normal operating pressures and noise levels.</a:t>
            </a:r>
            <a:endParaRPr dirty="0">
              <a:solidFill>
                <a:srgbClr val="000000"/>
              </a:solidFill>
              <a:latin typeface="Arial" panose="020B0604020202020204" pitchFamily="34" charset="0"/>
            </a:endParaRPr>
          </a:p>
          <a:p>
            <a:pPr marL="342900" indent="-3429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Advise on annual servicing requirements.</a:t>
            </a:r>
            <a:endParaRPr dirty="0">
              <a:solidFill>
                <a:srgbClr val="000000"/>
              </a:solidFill>
              <a:latin typeface="Arial" panose="020B0604020202020204" pitchFamily="34" charset="0"/>
            </a:endParaRPr>
          </a:p>
          <a:p>
            <a:pPr marL="342900" indent="-3429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Provide Benchmark logbook for records.</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b="1" dirty="0">
                <a:solidFill>
                  <a:srgbClr val="000000"/>
                </a:solidFill>
                <a:latin typeface="Arial" panose="020B0604020202020204" pitchFamily="34" charset="0"/>
              </a:rPr>
              <a:t>Question: </a:t>
            </a:r>
            <a:r>
              <a:rPr lang="en-GB" dirty="0">
                <a:solidFill>
                  <a:srgbClr val="000000"/>
                </a:solidFill>
                <a:latin typeface="Arial" panose="020B0604020202020204" pitchFamily="34" charset="0"/>
              </a:rPr>
              <a:t>Why should end-users be shown the tundish during commissioning?</a:t>
            </a:r>
            <a:endParaRPr dirty="0">
              <a:solidFill>
                <a:srgbClr val="000000"/>
              </a:solidFill>
              <a:latin typeface="Arial" panose="020B0604020202020204" pitchFamily="34" charset="0"/>
            </a:endParaRPr>
          </a:p>
          <a:p>
            <a:pPr marL="0" lvl="0" indent="0" algn="l" rtl="0">
              <a:lnSpc>
                <a:spcPct val="200000"/>
              </a:lnSpc>
              <a:spcBef>
                <a:spcPts val="1200"/>
              </a:spcBef>
              <a:spcAft>
                <a:spcPts val="0"/>
              </a:spcAft>
            </a:pPr>
            <a:endParaRP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g3756c6f7712_0_102"/>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Servicing requirements</a:t>
            </a:r>
          </a:p>
        </p:txBody>
      </p:sp>
      <p:sp>
        <p:nvSpPr>
          <p:cNvPr id="177" name="Google Shape;177;g3756c6f7712_0_102"/>
          <p:cNvSpPr txBox="1">
            <a:spLocks noGrp="1"/>
          </p:cNvSpPr>
          <p:nvPr>
            <p:ph type="body" idx="1"/>
          </p:nvPr>
        </p:nvSpPr>
        <p:spPr>
          <a:xfrm>
            <a:off x="360000" y="1800000"/>
            <a:ext cx="10079400" cy="41400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Annual servicing is essential for safety and regulatory compliance. Checks include testing all thermostats, operating safety valves, recharging the expansion vessel, and inspecting discharge pipework. </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Scale control measures, such as immersion element descaling, may be required in hard water areas. </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dirty="0">
                <a:solidFill>
                  <a:srgbClr val="000000"/>
                </a:solidFill>
                <a:latin typeface="Arial" panose="020B0604020202020204" pitchFamily="34" charset="0"/>
              </a:rPr>
              <a:t>Service results must be recorded in the Benchmark logbook, providing a compliance record for both client and water authority.</a:t>
            </a:r>
            <a:endParaRPr dirty="0">
              <a:solidFill>
                <a:srgbClr val="000000"/>
              </a:solidFill>
              <a:latin typeface="Arial" panose="020B0604020202020204"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g3756c6f7712_0_107"/>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Common faults</a:t>
            </a:r>
          </a:p>
        </p:txBody>
      </p:sp>
      <p:sp>
        <p:nvSpPr>
          <p:cNvPr id="183" name="Google Shape;183;g3756c6f7712_0_107"/>
          <p:cNvSpPr txBox="1">
            <a:spLocks noGrp="1"/>
          </p:cNvSpPr>
          <p:nvPr>
            <p:ph type="body" idx="1"/>
          </p:nvPr>
        </p:nvSpPr>
        <p:spPr>
          <a:xfrm>
            <a:off x="360000" y="1800000"/>
            <a:ext cx="11520600" cy="3799500"/>
          </a:xfrm>
          <a:prstGeom prst="rect">
            <a:avLst/>
          </a:prstGeom>
          <a:noFill/>
          <a:ln>
            <a:noFill/>
          </a:ln>
        </p:spPr>
        <p:txBody>
          <a:bodyPr spcFirstLastPara="1" wrap="square" lIns="0" tIns="0" rIns="0" bIns="0" anchor="t" anchorCtr="0">
            <a:noAutofit/>
          </a:bodyPr>
          <a:lstStyle/>
          <a:p>
            <a:pPr marL="342900" indent="-3429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Dripping tundish from faulty PRV or vessel.</a:t>
            </a:r>
            <a:endParaRPr dirty="0">
              <a:solidFill>
                <a:srgbClr val="000000"/>
              </a:solidFill>
              <a:latin typeface="Arial" panose="020B0604020202020204" pitchFamily="34" charset="0"/>
            </a:endParaRPr>
          </a:p>
          <a:p>
            <a:pPr marL="342900" indent="-3429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Expansion vessel losing charge.</a:t>
            </a:r>
            <a:endParaRPr dirty="0">
              <a:solidFill>
                <a:srgbClr val="000000"/>
              </a:solidFill>
              <a:latin typeface="Arial" panose="020B0604020202020204" pitchFamily="34" charset="0"/>
            </a:endParaRPr>
          </a:p>
          <a:p>
            <a:pPr marL="342900" indent="-3429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Thermostat malfunction.</a:t>
            </a:r>
            <a:endParaRPr dirty="0">
              <a:solidFill>
                <a:srgbClr val="000000"/>
              </a:solidFill>
              <a:latin typeface="Arial" panose="020B0604020202020204" pitchFamily="34" charset="0"/>
            </a:endParaRPr>
          </a:p>
          <a:p>
            <a:pPr marL="342900" indent="-3429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Scale build-up on immersion heaters.</a:t>
            </a:r>
            <a:endParaRPr dirty="0">
              <a:solidFill>
                <a:srgbClr val="000000"/>
              </a:solidFill>
              <a:latin typeface="Arial" panose="020B0604020202020204" pitchFamily="34" charset="0"/>
            </a:endParaRPr>
          </a:p>
          <a:p>
            <a:pPr marL="342900" indent="-3429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Discharge pipe incorrectly terminated.</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b="1" dirty="0">
                <a:solidFill>
                  <a:srgbClr val="000000"/>
                </a:solidFill>
                <a:latin typeface="Arial" panose="020B0604020202020204" pitchFamily="34" charset="0"/>
              </a:rPr>
              <a:t>Question: </a:t>
            </a:r>
            <a:r>
              <a:rPr lang="en-GB" dirty="0">
                <a:solidFill>
                  <a:srgbClr val="000000"/>
                </a:solidFill>
                <a:latin typeface="Arial" panose="020B0604020202020204" pitchFamily="34" charset="0"/>
              </a:rPr>
              <a:t>What could cause a tundish to drip continuously during normal operation?</a:t>
            </a:r>
            <a:endParaRPr dirty="0">
              <a:solidFill>
                <a:srgbClr val="000000"/>
              </a:solidFill>
              <a:latin typeface="Arial" panose="020B0604020202020204" pitchFamily="34" charset="0"/>
            </a:endParaRPr>
          </a:p>
          <a:p>
            <a:pPr marL="0" lvl="0" indent="0" algn="l" rtl="0">
              <a:lnSpc>
                <a:spcPct val="200000"/>
              </a:lnSpc>
              <a:spcBef>
                <a:spcPts val="1200"/>
              </a:spcBef>
              <a:spcAft>
                <a:spcPts val="0"/>
              </a:spcAft>
            </a:pPr>
            <a:endParaRP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g3756c6f7712_0_112"/>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Fault diagnosis</a:t>
            </a:r>
          </a:p>
        </p:txBody>
      </p:sp>
      <p:sp>
        <p:nvSpPr>
          <p:cNvPr id="189" name="Google Shape;189;g3756c6f7712_0_112"/>
          <p:cNvSpPr txBox="1">
            <a:spLocks noGrp="1"/>
          </p:cNvSpPr>
          <p:nvPr>
            <p:ph type="body" idx="1"/>
          </p:nvPr>
        </p:nvSpPr>
        <p:spPr>
          <a:xfrm>
            <a:off x="360000" y="1800000"/>
            <a:ext cx="10373314" cy="41400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Diagnosing faults requires a methodical approach. Continuous tundish discharge points to pressure or expansion issues. No hot water may indicate thermostat or immersion element failure. </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Excessive noise could result from scale, incorrect installation, or pressure fluctuations.</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dirty="0">
                <a:solidFill>
                  <a:srgbClr val="000000"/>
                </a:solidFill>
                <a:latin typeface="Arial" panose="020B0604020202020204" pitchFamily="34" charset="0"/>
              </a:rPr>
              <a:t>Engineers should use service history, flow charts, and manufacturer’s instructions to guide diagnosis.</a:t>
            </a:r>
            <a:endParaRPr dirty="0">
              <a:solidFill>
                <a:srgbClr val="000000"/>
              </a:solidFill>
              <a:latin typeface="Arial" panose="020B0604020202020204"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g3756c6f7712_0_117"/>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Safety and functional devices recap</a:t>
            </a:r>
          </a:p>
        </p:txBody>
      </p:sp>
      <p:sp>
        <p:nvSpPr>
          <p:cNvPr id="195" name="Google Shape;195;g3756c6f7712_0_117"/>
          <p:cNvSpPr txBox="1">
            <a:spLocks noGrp="1"/>
          </p:cNvSpPr>
          <p:nvPr>
            <p:ph type="body" idx="1"/>
          </p:nvPr>
        </p:nvSpPr>
        <p:spPr>
          <a:xfrm>
            <a:off x="360000" y="1800000"/>
            <a:ext cx="10623686" cy="3799500"/>
          </a:xfrm>
          <a:prstGeom prst="rect">
            <a:avLst/>
          </a:prstGeom>
          <a:noFill/>
          <a:ln>
            <a:noFill/>
          </a:ln>
        </p:spPr>
        <p:txBody>
          <a:bodyPr spcFirstLastPara="1" wrap="square" lIns="0" tIns="0" rIns="0" bIns="0" anchor="t" anchorCtr="0">
            <a:noAutofit/>
          </a:bodyPr>
          <a:lstStyle/>
          <a:p>
            <a:pPr marL="342900" indent="-3429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Control thermostat – normal operation.</a:t>
            </a:r>
            <a:endParaRPr dirty="0">
              <a:solidFill>
                <a:srgbClr val="000000"/>
              </a:solidFill>
              <a:latin typeface="Arial" panose="020B0604020202020204" pitchFamily="34" charset="0"/>
            </a:endParaRPr>
          </a:p>
          <a:p>
            <a:pPr marL="342900" indent="-3429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Overheat thermostat – secondary cut-out.</a:t>
            </a:r>
            <a:endParaRPr dirty="0">
              <a:solidFill>
                <a:srgbClr val="000000"/>
              </a:solidFill>
              <a:latin typeface="Arial" panose="020B0604020202020204" pitchFamily="34" charset="0"/>
            </a:endParaRPr>
          </a:p>
          <a:p>
            <a:pPr marL="342900" indent="-3429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PRV – pressure protection.</a:t>
            </a:r>
            <a:endParaRPr dirty="0">
              <a:solidFill>
                <a:srgbClr val="000000"/>
              </a:solidFill>
              <a:latin typeface="Arial" panose="020B0604020202020204" pitchFamily="34" charset="0"/>
            </a:endParaRPr>
          </a:p>
          <a:p>
            <a:pPr marL="342900" indent="-3429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TPRV – pressure and temperature protection.</a:t>
            </a:r>
            <a:endParaRPr dirty="0">
              <a:solidFill>
                <a:srgbClr val="000000"/>
              </a:solidFill>
              <a:latin typeface="Arial" panose="020B0604020202020204" pitchFamily="34" charset="0"/>
            </a:endParaRPr>
          </a:p>
          <a:p>
            <a:pPr marL="342900" indent="-3429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Expansion vessel – absorbs water expansion.</a:t>
            </a:r>
            <a:endParaRPr dirty="0">
              <a:solidFill>
                <a:srgbClr val="000000"/>
              </a:solidFill>
              <a:latin typeface="Arial" panose="020B0604020202020204" pitchFamily="34" charset="0"/>
            </a:endParaRPr>
          </a:p>
          <a:p>
            <a:pPr marL="342900" indent="-3429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Tundish – visible warning and air gap.</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b="1" dirty="0">
                <a:solidFill>
                  <a:srgbClr val="000000"/>
                </a:solidFill>
                <a:latin typeface="Arial" panose="020B0604020202020204" pitchFamily="34" charset="0"/>
              </a:rPr>
              <a:t>Question: </a:t>
            </a:r>
            <a:r>
              <a:rPr lang="en-GB" dirty="0">
                <a:solidFill>
                  <a:srgbClr val="000000"/>
                </a:solidFill>
                <a:latin typeface="Arial" panose="020B0604020202020204" pitchFamily="34" charset="0"/>
              </a:rPr>
              <a:t>Which safety device provides the final safeguard against catastrophic failure?</a:t>
            </a:r>
            <a:endParaRPr dirty="0">
              <a:solidFill>
                <a:srgbClr val="000000"/>
              </a:solidFill>
              <a:latin typeface="Arial" panose="020B0604020202020204" pitchFamily="34" charset="0"/>
            </a:endParaRPr>
          </a:p>
          <a:p>
            <a:pPr marL="0" lvl="0" indent="0" algn="l" rtl="0">
              <a:lnSpc>
                <a:spcPct val="200000"/>
              </a:lnSpc>
              <a:spcBef>
                <a:spcPts val="1200"/>
              </a:spcBef>
              <a:spcAft>
                <a:spcPts val="0"/>
              </a:spcAft>
            </a:pPr>
            <a:endParaRPr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g3756c6f7712_0_122"/>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Legal requirements</a:t>
            </a:r>
          </a:p>
        </p:txBody>
      </p:sp>
      <p:sp>
        <p:nvSpPr>
          <p:cNvPr id="201" name="Google Shape;201;g3756c6f7712_0_122"/>
          <p:cNvSpPr txBox="1">
            <a:spLocks noGrp="1"/>
          </p:cNvSpPr>
          <p:nvPr>
            <p:ph type="body" idx="1"/>
          </p:nvPr>
        </p:nvSpPr>
        <p:spPr>
          <a:xfrm>
            <a:off x="360000" y="1800000"/>
            <a:ext cx="10122943" cy="41400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Only engineers holding a G3 qualification may install or service unvented systems. Work must comply with Part G3 and must be either notified to Building Control or carried out under a Competent Person Scheme. </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Non-compliance may result in enforcement action, invalid insurance, or safety hazards. </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dirty="0">
                <a:solidFill>
                  <a:srgbClr val="000000"/>
                </a:solidFill>
                <a:latin typeface="Arial" panose="020B0604020202020204" pitchFamily="34" charset="0"/>
              </a:rPr>
              <a:t>This legal framework ensures unvented systems remain safe and reliable.</a:t>
            </a:r>
            <a:endParaRPr dirty="0">
              <a:solidFill>
                <a:srgbClr val="000000"/>
              </a:solidFill>
              <a:latin typeface="Arial" panose="020B0604020202020204"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g3756c6f7712_0_127"/>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Case study – faulty installation</a:t>
            </a:r>
          </a:p>
        </p:txBody>
      </p:sp>
      <p:sp>
        <p:nvSpPr>
          <p:cNvPr id="207" name="Google Shape;207;g3756c6f7712_0_127"/>
          <p:cNvSpPr txBox="1">
            <a:spLocks noGrp="1"/>
          </p:cNvSpPr>
          <p:nvPr>
            <p:ph type="body" idx="1"/>
          </p:nvPr>
        </p:nvSpPr>
        <p:spPr>
          <a:xfrm>
            <a:off x="359999" y="1800000"/>
            <a:ext cx="8696915" cy="41400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This installation was discovered after a certification request from a customer selling their property. </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What essential component is missing from the installation? </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What other issues can you spot? </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dirty="0">
                <a:solidFill>
                  <a:srgbClr val="000000"/>
                </a:solidFill>
                <a:latin typeface="Arial" panose="020B0604020202020204" pitchFamily="34" charset="0"/>
              </a:rPr>
              <a:t>Discuss in pairs and then feed back to your tutor. </a:t>
            </a:r>
            <a:endParaRPr dirty="0">
              <a:solidFill>
                <a:srgbClr val="000000"/>
              </a:solidFill>
              <a:latin typeface="Arial" panose="020B0604020202020204" pitchFamily="34" charset="0"/>
            </a:endParaRPr>
          </a:p>
        </p:txBody>
      </p:sp>
      <p:pic>
        <p:nvPicPr>
          <p:cNvPr id="208" name="Google Shape;208;g3756c6f7712_0_127" title="IMG_3719.heic"/>
          <p:cNvPicPr preferRelativeResize="0">
            <a:picLocks noChangeAspect="1"/>
          </p:cNvPicPr>
          <p:nvPr/>
        </p:nvPicPr>
        <p:blipFill>
          <a:blip r:embed="rId3">
            <a:alphaModFix/>
          </a:blip>
          <a:stretch>
            <a:fillRect/>
          </a:stretch>
        </p:blipFill>
        <p:spPr>
          <a:xfrm>
            <a:off x="9406557" y="1440000"/>
            <a:ext cx="2581068" cy="43200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g3756c6f7712_0_133"/>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Case study</a:t>
            </a:r>
          </a:p>
        </p:txBody>
      </p:sp>
      <p:pic>
        <p:nvPicPr>
          <p:cNvPr id="214" name="Google Shape;214;g3756c6f7712_0_133" title="IMG_3720.PNG"/>
          <p:cNvPicPr preferRelativeResize="0">
            <a:picLocks noChangeAspect="1"/>
          </p:cNvPicPr>
          <p:nvPr/>
        </p:nvPicPr>
        <p:blipFill rotWithShape="1">
          <a:blip r:embed="rId3">
            <a:alphaModFix/>
          </a:blip>
          <a:srcRect t="9663" b="8790"/>
          <a:stretch/>
        </p:blipFill>
        <p:spPr>
          <a:xfrm>
            <a:off x="9540545" y="1440000"/>
            <a:ext cx="2447080" cy="4320000"/>
          </a:xfrm>
          <a:prstGeom prst="rect">
            <a:avLst/>
          </a:prstGeom>
          <a:noFill/>
          <a:ln>
            <a:noFill/>
          </a:ln>
        </p:spPr>
      </p:pic>
      <p:sp>
        <p:nvSpPr>
          <p:cNvPr id="215" name="Google Shape;215;g3756c6f7712_0_133"/>
          <p:cNvSpPr txBox="1">
            <a:spLocks noGrp="1"/>
          </p:cNvSpPr>
          <p:nvPr>
            <p:ph type="body" idx="1"/>
          </p:nvPr>
        </p:nvSpPr>
        <p:spPr>
          <a:xfrm>
            <a:off x="360000" y="1800000"/>
            <a:ext cx="9001714" cy="3719057"/>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The main issue is the lack of tundish or D2 pipework providing a route for discharged water from the appliance. </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There are several installation issues (such as the exposed electrical components and inadequate clipping), but the lack of tundish and D2 would result in damage to the property.</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dirty="0">
                <a:solidFill>
                  <a:srgbClr val="000000"/>
                </a:solidFill>
                <a:latin typeface="Arial" panose="020B0604020202020204" pitchFamily="34" charset="0"/>
              </a:rPr>
              <a:t>The installation was non-compliant, and the installer was fined. This highlights the importance of following regulations and manufacturer’s instructions.</a:t>
            </a:r>
            <a:endParaRPr dirty="0">
              <a:solidFill>
                <a:srgbClr val="000000"/>
              </a:solidFill>
              <a:latin typeface="Arial" panose="020B0604020202020204"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g3756c6f7712_0_142"/>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Secondary circulation</a:t>
            </a:r>
          </a:p>
        </p:txBody>
      </p:sp>
      <p:sp>
        <p:nvSpPr>
          <p:cNvPr id="221" name="Google Shape;221;g3756c6f7712_0_142"/>
          <p:cNvSpPr txBox="1">
            <a:spLocks noGrp="1"/>
          </p:cNvSpPr>
          <p:nvPr>
            <p:ph type="body" idx="1"/>
          </p:nvPr>
        </p:nvSpPr>
        <p:spPr>
          <a:xfrm>
            <a:off x="360000" y="1800000"/>
            <a:ext cx="10427743" cy="41400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a:solidFill>
                  <a:srgbClr val="000000"/>
                </a:solidFill>
                <a:latin typeface="Arial" panose="020B0604020202020204" pitchFamily="34" charset="0"/>
              </a:rPr>
              <a:t>Some unvented systems incorporate secondary hot water circulation for rapid delivery to outlets. This requires careful design to avoid excessive heat loss and maintain water hygiene. </a:t>
            </a:r>
            <a:endParaRPr>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a:solidFill>
                  <a:srgbClr val="000000"/>
                </a:solidFill>
                <a:latin typeface="Arial" panose="020B0604020202020204" pitchFamily="34" charset="0"/>
              </a:rPr>
              <a:t>Additional safety devices may be required, and return pipework must be insulated. </a:t>
            </a:r>
            <a:endParaRPr>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a:solidFill>
                  <a:srgbClr val="000000"/>
                </a:solidFill>
                <a:latin typeface="Arial" panose="020B0604020202020204" pitchFamily="34" charset="0"/>
              </a:rPr>
              <a:t>Pumps should be controlled by timers or thermostats to balance efficiency with performance.</a:t>
            </a:r>
            <a:endParaRPr>
              <a:solidFill>
                <a:srgbClr val="000000"/>
              </a:solidFill>
              <a:latin typeface="Arial" panose="020B0604020202020204"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g3756c6f7712_0_147"/>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Final knowledge check</a:t>
            </a:r>
          </a:p>
        </p:txBody>
      </p:sp>
      <p:sp>
        <p:nvSpPr>
          <p:cNvPr id="227" name="Google Shape;227;g3756c6f7712_0_147"/>
          <p:cNvSpPr txBox="1">
            <a:spLocks noGrp="1"/>
          </p:cNvSpPr>
          <p:nvPr>
            <p:ph type="body" idx="1"/>
          </p:nvPr>
        </p:nvSpPr>
        <p:spPr>
          <a:xfrm>
            <a:off x="360000" y="1800000"/>
            <a:ext cx="11520600" cy="3799500"/>
          </a:xfrm>
          <a:prstGeom prst="rect">
            <a:avLst/>
          </a:prstGeom>
          <a:noFill/>
          <a:ln>
            <a:noFill/>
          </a:ln>
        </p:spPr>
        <p:txBody>
          <a:bodyPr spcFirstLastPara="1" wrap="square" lIns="0" tIns="0" rIns="0" bIns="0" anchor="t" anchorCtr="0">
            <a:noAutofit/>
          </a:bodyPr>
          <a:lstStyle/>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What document must installers complete at commissioning?</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Name three common service checks.</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What does a tundish indicate?</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Who is legally allowed to install unvented systems?</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Why is secondary circulation sometimes added?</a:t>
            </a:r>
            <a:endParaRPr dirty="0">
              <a:solidFill>
                <a:srgbClr val="000000"/>
              </a:solidFill>
              <a:latin typeface="Arial" panose="020B06040202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8"/>
        <p:cNvGrpSpPr/>
        <p:nvPr/>
      </p:nvGrpSpPr>
      <p:grpSpPr>
        <a:xfrm>
          <a:off x="0" y="0"/>
          <a:ext cx="0" cy="0"/>
          <a:chOff x="0" y="0"/>
          <a:chExt cx="0" cy="0"/>
        </a:xfrm>
      </p:grpSpPr>
      <p:sp>
        <p:nvSpPr>
          <p:cNvPr id="49" name="Google Shape;49;p6"/>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a:t>Objectives </a:t>
            </a:r>
            <a:endParaRPr/>
          </a:p>
        </p:txBody>
      </p:sp>
      <p:sp>
        <p:nvSpPr>
          <p:cNvPr id="50" name="Google Shape;50;p6"/>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lvl="0" indent="0" algn="l" rtl="0">
              <a:lnSpc>
                <a:spcPct val="110000"/>
              </a:lnSpc>
              <a:spcBef>
                <a:spcPts val="0"/>
              </a:spcBef>
              <a:spcAft>
                <a:spcPts val="0"/>
              </a:spcAft>
              <a:buNone/>
            </a:pPr>
            <a:r>
              <a:rPr lang="en-GB" b="0" i="0">
                <a:latin typeface="Arial"/>
                <a:ea typeface="Arial"/>
                <a:cs typeface="Arial"/>
                <a:sym typeface="Arial"/>
              </a:rPr>
              <a:t>You should be able to:</a:t>
            </a:r>
            <a:endParaRPr/>
          </a:p>
          <a:p>
            <a:pPr marL="342900" lvl="0" indent="-342900" algn="l" rtl="0">
              <a:lnSpc>
                <a:spcPct val="110000"/>
              </a:lnSpc>
              <a:spcBef>
                <a:spcPts val="1200"/>
              </a:spcBef>
              <a:spcAft>
                <a:spcPts val="0"/>
              </a:spcAft>
              <a:buClr>
                <a:schemeClr val="dk1"/>
              </a:buClr>
              <a:buSzPts val="2400"/>
              <a:buFont typeface="Arial"/>
              <a:buChar char="•"/>
            </a:pPr>
            <a:r>
              <a:rPr lang="en-GB" b="1"/>
              <a:t>Explain </a:t>
            </a:r>
            <a:r>
              <a:rPr lang="en-GB"/>
              <a:t>the principles of unvented hot water systems</a:t>
            </a:r>
            <a:endParaRPr/>
          </a:p>
          <a:p>
            <a:pPr marL="342900" lvl="0" indent="-342900" algn="l" rtl="0">
              <a:lnSpc>
                <a:spcPct val="110000"/>
              </a:lnSpc>
              <a:spcBef>
                <a:spcPts val="1200"/>
              </a:spcBef>
              <a:spcAft>
                <a:spcPts val="0"/>
              </a:spcAft>
              <a:buClr>
                <a:schemeClr val="dk1"/>
              </a:buClr>
              <a:buSzPts val="2400"/>
              <a:buFont typeface="Arial"/>
              <a:buChar char="•"/>
            </a:pPr>
            <a:r>
              <a:rPr lang="en-GB" b="1"/>
              <a:t>Identify </a:t>
            </a:r>
            <a:r>
              <a:rPr lang="en-GB"/>
              <a:t>key components and their functions</a:t>
            </a:r>
            <a:endParaRPr/>
          </a:p>
          <a:p>
            <a:pPr marL="0" lvl="0" indent="0" algn="l" rtl="0">
              <a:lnSpc>
                <a:spcPct val="110000"/>
              </a:lnSpc>
              <a:spcBef>
                <a:spcPts val="2400"/>
              </a:spcBef>
              <a:spcAft>
                <a:spcPts val="0"/>
              </a:spcAft>
              <a:buNone/>
            </a:pPr>
            <a:r>
              <a:rPr lang="en-GB" b="0" i="0">
                <a:latin typeface="Arial"/>
                <a:ea typeface="Arial"/>
                <a:cs typeface="Arial"/>
                <a:sym typeface="Arial"/>
              </a:rPr>
              <a:t>You might also be able to:</a:t>
            </a:r>
            <a:endParaRPr/>
          </a:p>
          <a:p>
            <a:pPr marL="342900" lvl="0" indent="-342900" algn="l" rtl="0">
              <a:lnSpc>
                <a:spcPct val="110000"/>
              </a:lnSpc>
              <a:spcBef>
                <a:spcPts val="1200"/>
              </a:spcBef>
              <a:spcAft>
                <a:spcPts val="0"/>
              </a:spcAft>
              <a:buClr>
                <a:schemeClr val="dk1"/>
              </a:buClr>
              <a:buSzPts val="2400"/>
              <a:buFont typeface="Arial"/>
              <a:buChar char="•"/>
            </a:pPr>
            <a:r>
              <a:rPr lang="en-GB" b="1"/>
              <a:t>Understand </a:t>
            </a:r>
            <a:r>
              <a:rPr lang="en-GB"/>
              <a:t>safety devices and three-tier protection</a:t>
            </a:r>
            <a:endParaRPr/>
          </a:p>
          <a:p>
            <a:pPr marL="342900" lvl="0" indent="-342900" algn="l" rtl="0">
              <a:lnSpc>
                <a:spcPct val="110000"/>
              </a:lnSpc>
              <a:spcBef>
                <a:spcPts val="1200"/>
              </a:spcBef>
              <a:spcAft>
                <a:spcPts val="0"/>
              </a:spcAft>
              <a:buClr>
                <a:schemeClr val="dk1"/>
              </a:buClr>
              <a:buSzPts val="2400"/>
              <a:buFont typeface="Arial"/>
              <a:buChar char="•"/>
            </a:pPr>
            <a:r>
              <a:rPr lang="en-GB" b="1"/>
              <a:t>Describe </a:t>
            </a:r>
            <a:r>
              <a:rPr lang="en-GB"/>
              <a:t>installation and regulatory requirements</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g3756c6f7712_0_152"/>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Final knowledge check – answers</a:t>
            </a:r>
          </a:p>
        </p:txBody>
      </p:sp>
      <p:sp>
        <p:nvSpPr>
          <p:cNvPr id="233" name="Google Shape;233;g3756c6f7712_0_152"/>
          <p:cNvSpPr txBox="1">
            <a:spLocks noGrp="1"/>
          </p:cNvSpPr>
          <p:nvPr>
            <p:ph type="body" idx="1"/>
          </p:nvPr>
        </p:nvSpPr>
        <p:spPr>
          <a:xfrm>
            <a:off x="360000" y="1800000"/>
            <a:ext cx="11520600" cy="3799500"/>
          </a:xfrm>
          <a:prstGeom prst="rect">
            <a:avLst/>
          </a:prstGeom>
          <a:noFill/>
          <a:ln>
            <a:noFill/>
          </a:ln>
        </p:spPr>
        <p:txBody>
          <a:bodyPr spcFirstLastPara="1" wrap="square" lIns="0" tIns="0" rIns="0" bIns="0" anchor="t" anchorCtr="0">
            <a:noAutofit/>
          </a:bodyPr>
          <a:lstStyle/>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Benchmark logbook.</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Test valves, recharge expansion vessel, check thermostats.</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Discharge of water, showing system fault.</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G3-qualified engineers.</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To provide faster hot water at outlets.</a:t>
            </a:r>
            <a:endParaRPr dirty="0">
              <a:solidFill>
                <a:srgbClr val="000000"/>
              </a:solidFill>
              <a:latin typeface="Arial" panose="020B0604020202020204"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12"/>
          <p:cNvSpPr txBox="1"/>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r>
              <a:rPr lang="en-GB" sz="3600" b="1" dirty="0">
                <a:solidFill>
                  <a:srgbClr val="FC4421"/>
                </a:solidFill>
              </a:rPr>
              <a:t>Safety and functional devices</a:t>
            </a:r>
            <a:endParaRPr lang="en-GB" dirty="0"/>
          </a:p>
        </p:txBody>
      </p:sp>
      <p:graphicFrame>
        <p:nvGraphicFramePr>
          <p:cNvPr id="240" name="Google Shape;240;p12"/>
          <p:cNvGraphicFramePr/>
          <p:nvPr>
            <p:extLst>
              <p:ext uri="{D42A27DB-BD31-4B8C-83A1-F6EECF244321}">
                <p14:modId xmlns:p14="http://schemas.microsoft.com/office/powerpoint/2010/main" val="1215083686"/>
              </p:ext>
            </p:extLst>
          </p:nvPr>
        </p:nvGraphicFramePr>
        <p:xfrm>
          <a:off x="207512" y="1800000"/>
          <a:ext cx="11785946" cy="4107375"/>
        </p:xfrm>
        <a:graphic>
          <a:graphicData uri="http://schemas.openxmlformats.org/drawingml/2006/table">
            <a:tbl>
              <a:tblPr>
                <a:noFill/>
                <a:tableStyleId>{5CA39199-C87B-4161-9207-46943B0EAA94}</a:tableStyleId>
              </a:tblPr>
              <a:tblGrid>
                <a:gridCol w="1728000">
                  <a:extLst>
                    <a:ext uri="{9D8B030D-6E8A-4147-A177-3AD203B41FA5}">
                      <a16:colId xmlns:a16="http://schemas.microsoft.com/office/drawing/2014/main" val="20000"/>
                    </a:ext>
                  </a:extLst>
                </a:gridCol>
                <a:gridCol w="2592000">
                  <a:extLst>
                    <a:ext uri="{9D8B030D-6E8A-4147-A177-3AD203B41FA5}">
                      <a16:colId xmlns:a16="http://schemas.microsoft.com/office/drawing/2014/main" val="20001"/>
                    </a:ext>
                  </a:extLst>
                </a:gridCol>
                <a:gridCol w="2401646">
                  <a:extLst>
                    <a:ext uri="{9D8B030D-6E8A-4147-A177-3AD203B41FA5}">
                      <a16:colId xmlns:a16="http://schemas.microsoft.com/office/drawing/2014/main" val="20002"/>
                    </a:ext>
                  </a:extLst>
                </a:gridCol>
                <a:gridCol w="2287100">
                  <a:extLst>
                    <a:ext uri="{9D8B030D-6E8A-4147-A177-3AD203B41FA5}">
                      <a16:colId xmlns:a16="http://schemas.microsoft.com/office/drawing/2014/main" val="20003"/>
                    </a:ext>
                  </a:extLst>
                </a:gridCol>
                <a:gridCol w="2777200">
                  <a:extLst>
                    <a:ext uri="{9D8B030D-6E8A-4147-A177-3AD203B41FA5}">
                      <a16:colId xmlns:a16="http://schemas.microsoft.com/office/drawing/2014/main" val="20004"/>
                    </a:ext>
                  </a:extLst>
                </a:gridCol>
              </a:tblGrid>
              <a:tr h="327375">
                <a:tc>
                  <a:txBody>
                    <a:bodyPr/>
                    <a:lstStyle/>
                    <a:p>
                      <a:pPr marL="0" lvl="0" indent="0" algn="ctr" rtl="0">
                        <a:lnSpc>
                          <a:spcPct val="115000"/>
                        </a:lnSpc>
                        <a:spcBef>
                          <a:spcPts val="0"/>
                        </a:spcBef>
                        <a:spcAft>
                          <a:spcPts val="0"/>
                        </a:spcAft>
                        <a:buNone/>
                      </a:pPr>
                      <a:r>
                        <a:rPr lang="en-GB" sz="1400" b="1" dirty="0"/>
                        <a:t>Device</a:t>
                      </a:r>
                      <a:endParaRPr sz="1400" b="1" dirty="0"/>
                    </a:p>
                  </a:txBody>
                  <a:tcPr marL="28575" marR="28575" marT="19050" marB="19050" anchor="ctr">
                    <a:lnL w="10575" cap="flat" cmpd="sng">
                      <a:solidFill>
                        <a:schemeClr val="accent6"/>
                      </a:solidFill>
                      <a:prstDash val="solid"/>
                      <a:round/>
                      <a:headEnd type="none" w="sm" len="sm"/>
                      <a:tailEnd type="none" w="sm" len="sm"/>
                    </a:lnL>
                    <a:lnR w="10575" cap="flat" cmpd="sng">
                      <a:solidFill>
                        <a:schemeClr val="accent6"/>
                      </a:solidFill>
                      <a:prstDash val="solid"/>
                      <a:round/>
                      <a:headEnd type="none" w="sm" len="sm"/>
                      <a:tailEnd type="none" w="sm" len="sm"/>
                    </a:lnR>
                    <a:lnT w="10575" cap="flat" cmpd="sng">
                      <a:solidFill>
                        <a:schemeClr val="accent6"/>
                      </a:solidFill>
                      <a:prstDash val="solid"/>
                      <a:round/>
                      <a:headEnd type="none" w="sm" len="sm"/>
                      <a:tailEnd type="none" w="sm" len="sm"/>
                    </a:lnT>
                    <a:lnB w="10575" cap="flat" cmpd="sng">
                      <a:solidFill>
                        <a:schemeClr val="accent6"/>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GB" sz="1400" b="1" dirty="0"/>
                        <a:t>Function</a:t>
                      </a:r>
                      <a:endParaRPr sz="1400" b="1" dirty="0"/>
                    </a:p>
                  </a:txBody>
                  <a:tcPr marL="28575" marR="28575" marT="19050" marB="19050" anchor="ctr">
                    <a:lnL w="10575" cap="flat" cmpd="sng">
                      <a:solidFill>
                        <a:schemeClr val="accent6"/>
                      </a:solidFill>
                      <a:prstDash val="solid"/>
                      <a:round/>
                      <a:headEnd type="none" w="sm" len="sm"/>
                      <a:tailEnd type="none" w="sm" len="sm"/>
                    </a:lnL>
                    <a:lnR w="10575" cap="flat" cmpd="sng">
                      <a:solidFill>
                        <a:schemeClr val="accent6"/>
                      </a:solidFill>
                      <a:prstDash val="solid"/>
                      <a:round/>
                      <a:headEnd type="none" w="sm" len="sm"/>
                      <a:tailEnd type="none" w="sm" len="sm"/>
                    </a:lnR>
                    <a:lnT w="10575" cap="flat" cmpd="sng">
                      <a:solidFill>
                        <a:schemeClr val="accent6"/>
                      </a:solidFill>
                      <a:prstDash val="solid"/>
                      <a:round/>
                      <a:headEnd type="none" w="sm" len="sm"/>
                      <a:tailEnd type="none" w="sm" len="sm"/>
                    </a:lnT>
                    <a:lnB w="10575" cap="flat" cmpd="sng">
                      <a:solidFill>
                        <a:schemeClr val="accent6"/>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GB" sz="1400" b="1" dirty="0"/>
                        <a:t>Normal Operation Setting</a:t>
                      </a:r>
                      <a:endParaRPr sz="1400" b="1" dirty="0"/>
                    </a:p>
                  </a:txBody>
                  <a:tcPr marL="28575" marR="28575" marT="19050" marB="19050" anchor="ctr">
                    <a:lnL w="10575" cap="flat" cmpd="sng">
                      <a:solidFill>
                        <a:schemeClr val="accent6"/>
                      </a:solidFill>
                      <a:prstDash val="solid"/>
                      <a:round/>
                      <a:headEnd type="none" w="sm" len="sm"/>
                      <a:tailEnd type="none" w="sm" len="sm"/>
                    </a:lnL>
                    <a:lnR w="10575" cap="flat" cmpd="sng">
                      <a:solidFill>
                        <a:schemeClr val="accent6"/>
                      </a:solidFill>
                      <a:prstDash val="solid"/>
                      <a:round/>
                      <a:headEnd type="none" w="sm" len="sm"/>
                      <a:tailEnd type="none" w="sm" len="sm"/>
                    </a:lnR>
                    <a:lnT w="10575" cap="flat" cmpd="sng">
                      <a:solidFill>
                        <a:schemeClr val="accent6"/>
                      </a:solidFill>
                      <a:prstDash val="solid"/>
                      <a:round/>
                      <a:headEnd type="none" w="sm" len="sm"/>
                      <a:tailEnd type="none" w="sm" len="sm"/>
                    </a:lnT>
                    <a:lnB w="10575" cap="flat" cmpd="sng">
                      <a:solidFill>
                        <a:schemeClr val="accent6"/>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GB" sz="1400" b="1" dirty="0"/>
                        <a:t>Backup / Safety Role</a:t>
                      </a:r>
                      <a:endParaRPr sz="1400" b="1" dirty="0"/>
                    </a:p>
                  </a:txBody>
                  <a:tcPr marL="28575" marR="28575" marT="19050" marB="19050" anchor="ctr">
                    <a:lnL w="10575" cap="flat" cmpd="sng">
                      <a:solidFill>
                        <a:schemeClr val="accent6"/>
                      </a:solidFill>
                      <a:prstDash val="solid"/>
                      <a:round/>
                      <a:headEnd type="none" w="sm" len="sm"/>
                      <a:tailEnd type="none" w="sm" len="sm"/>
                    </a:lnL>
                    <a:lnR w="10575" cap="flat" cmpd="sng">
                      <a:solidFill>
                        <a:schemeClr val="accent6"/>
                      </a:solidFill>
                      <a:prstDash val="solid"/>
                      <a:round/>
                      <a:headEnd type="none" w="sm" len="sm"/>
                      <a:tailEnd type="none" w="sm" len="sm"/>
                    </a:lnR>
                    <a:lnT w="10575" cap="flat" cmpd="sng">
                      <a:solidFill>
                        <a:schemeClr val="accent6"/>
                      </a:solidFill>
                      <a:prstDash val="solid"/>
                      <a:round/>
                      <a:headEnd type="none" w="sm" len="sm"/>
                      <a:tailEnd type="none" w="sm" len="sm"/>
                    </a:lnT>
                    <a:lnB w="10575" cap="flat" cmpd="sng">
                      <a:solidFill>
                        <a:schemeClr val="accent6"/>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GB" sz="1400" b="1" dirty="0"/>
                        <a:t>Maintenance Needs</a:t>
                      </a:r>
                      <a:endParaRPr sz="1400" b="1" dirty="0"/>
                    </a:p>
                  </a:txBody>
                  <a:tcPr marL="28575" marR="28575" marT="19050" marB="19050" anchor="ctr">
                    <a:lnL w="10575" cap="flat" cmpd="sng">
                      <a:solidFill>
                        <a:schemeClr val="accent6"/>
                      </a:solidFill>
                      <a:prstDash val="solid"/>
                      <a:round/>
                      <a:headEnd type="none" w="sm" len="sm"/>
                      <a:tailEnd type="none" w="sm" len="sm"/>
                    </a:lnL>
                    <a:lnR w="10575" cap="flat" cmpd="sng">
                      <a:solidFill>
                        <a:schemeClr val="accent6"/>
                      </a:solidFill>
                      <a:prstDash val="solid"/>
                      <a:round/>
                      <a:headEnd type="none" w="sm" len="sm"/>
                      <a:tailEnd type="none" w="sm" len="sm"/>
                    </a:lnR>
                    <a:lnT w="10575" cap="flat" cmpd="sng">
                      <a:solidFill>
                        <a:schemeClr val="accent6"/>
                      </a:solidFill>
                      <a:prstDash val="solid"/>
                      <a:round/>
                      <a:headEnd type="none" w="sm" len="sm"/>
                      <a:tailEnd type="none" w="sm" len="sm"/>
                    </a:lnT>
                    <a:lnB w="10575" cap="flat" cmpd="sng">
                      <a:solidFill>
                        <a:schemeClr val="accent6"/>
                      </a:solidFill>
                      <a:prstDash val="solid"/>
                      <a:round/>
                      <a:headEnd type="none" w="sm" len="sm"/>
                      <a:tailEnd type="none" w="sm" len="sm"/>
                    </a:lnB>
                  </a:tcPr>
                </a:tc>
                <a:extLst>
                  <a:ext uri="{0D108BD9-81ED-4DB2-BD59-A6C34878D82A}">
                    <a16:rowId xmlns:a16="http://schemas.microsoft.com/office/drawing/2014/main" val="10000"/>
                  </a:ext>
                </a:extLst>
              </a:tr>
              <a:tr h="720000">
                <a:tc>
                  <a:txBody>
                    <a:bodyPr/>
                    <a:lstStyle/>
                    <a:p>
                      <a:pPr marL="0" lvl="0" indent="0" algn="ctr" rtl="0">
                        <a:lnSpc>
                          <a:spcPct val="115000"/>
                        </a:lnSpc>
                        <a:spcBef>
                          <a:spcPts val="0"/>
                        </a:spcBef>
                        <a:spcAft>
                          <a:spcPts val="0"/>
                        </a:spcAft>
                        <a:buNone/>
                      </a:pPr>
                      <a:r>
                        <a:rPr lang="en-GB" sz="1400" b="1" dirty="0"/>
                        <a:t>Control thermostat</a:t>
                      </a:r>
                      <a:endParaRPr sz="1400" b="1" dirty="0"/>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chemeClr val="accent6"/>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400" dirty="0"/>
                        <a:t>Maintains cylinder temperature for normal use</a:t>
                      </a:r>
                      <a:endParaRPr sz="1400" dirty="0"/>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chemeClr val="accent6"/>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400"/>
                        <a:t>~60°C</a:t>
                      </a:r>
                      <a:endParaRPr sz="1400"/>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chemeClr val="accent6"/>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400"/>
                        <a:t>Prevents overheating in daily use</a:t>
                      </a:r>
                      <a:endParaRPr sz="1400"/>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chemeClr val="accent6"/>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400" dirty="0"/>
                        <a:t>Test annually for correct operation</a:t>
                      </a:r>
                      <a:endParaRPr sz="1400" dirty="0"/>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chemeClr val="accent6"/>
                      </a:solidFill>
                      <a:prstDash val="solid"/>
                      <a:round/>
                      <a:headEnd type="none" w="sm" len="sm"/>
                      <a:tailEnd type="none" w="sm" len="sm"/>
                    </a:lnT>
                    <a:lnB w="10575" cap="flat" cmpd="sng">
                      <a:solidFill>
                        <a:srgbClr val="CCCCCC"/>
                      </a:solidFill>
                      <a:prstDash val="solid"/>
                      <a:round/>
                      <a:headEnd type="none" w="sm" len="sm"/>
                      <a:tailEnd type="none" w="sm" len="sm"/>
                    </a:lnB>
                  </a:tcPr>
                </a:tc>
                <a:extLst>
                  <a:ext uri="{0D108BD9-81ED-4DB2-BD59-A6C34878D82A}">
                    <a16:rowId xmlns:a16="http://schemas.microsoft.com/office/drawing/2014/main" val="10001"/>
                  </a:ext>
                </a:extLst>
              </a:tr>
              <a:tr h="720000">
                <a:tc>
                  <a:txBody>
                    <a:bodyPr/>
                    <a:lstStyle/>
                    <a:p>
                      <a:pPr marL="0" lvl="0" indent="0" algn="ctr" rtl="0">
                        <a:lnSpc>
                          <a:spcPct val="115000"/>
                        </a:lnSpc>
                        <a:spcBef>
                          <a:spcPts val="0"/>
                        </a:spcBef>
                        <a:spcAft>
                          <a:spcPts val="0"/>
                        </a:spcAft>
                        <a:buNone/>
                      </a:pPr>
                      <a:r>
                        <a:rPr lang="en-GB" sz="1400" b="1" dirty="0"/>
                        <a:t>Overheat thermostat</a:t>
                      </a:r>
                      <a:endParaRPr sz="1400" b="1" dirty="0"/>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400"/>
                        <a:t>Cuts power if control stat fails</a:t>
                      </a:r>
                      <a:endParaRPr sz="1400"/>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400"/>
                        <a:t>~85–90°C</a:t>
                      </a:r>
                      <a:endParaRPr sz="1400"/>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400"/>
                        <a:t>Secondary protection against overheating</a:t>
                      </a:r>
                      <a:endParaRPr sz="1400"/>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400" dirty="0"/>
                        <a:t>Test reset function during service</a:t>
                      </a:r>
                      <a:endParaRPr sz="1400" dirty="0"/>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extLst>
                  <a:ext uri="{0D108BD9-81ED-4DB2-BD59-A6C34878D82A}">
                    <a16:rowId xmlns:a16="http://schemas.microsoft.com/office/drawing/2014/main" val="10002"/>
                  </a:ext>
                </a:extLst>
              </a:tr>
              <a:tr h="720000">
                <a:tc>
                  <a:txBody>
                    <a:bodyPr/>
                    <a:lstStyle/>
                    <a:p>
                      <a:pPr marL="0" lvl="0" indent="0" algn="ctr" rtl="0">
                        <a:lnSpc>
                          <a:spcPct val="115000"/>
                        </a:lnSpc>
                        <a:spcBef>
                          <a:spcPts val="0"/>
                        </a:spcBef>
                        <a:spcAft>
                          <a:spcPts val="0"/>
                        </a:spcAft>
                        <a:buNone/>
                      </a:pPr>
                      <a:r>
                        <a:rPr lang="en-GB" sz="1400" b="1" dirty="0"/>
                        <a:t>Pressure Relief Valve (PRV)</a:t>
                      </a:r>
                      <a:endParaRPr sz="1400" b="1" dirty="0"/>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400" dirty="0"/>
                        <a:t>Releases water if pressure rises above design limit</a:t>
                      </a:r>
                      <a:endParaRPr sz="1400" dirty="0"/>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400" dirty="0"/>
                        <a:t>~6 bar</a:t>
                      </a:r>
                      <a:endParaRPr sz="1400" dirty="0"/>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400"/>
                        <a:t>Prevents overpressure during fault</a:t>
                      </a:r>
                      <a:endParaRPr sz="1400"/>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400" dirty="0"/>
                        <a:t>Check for leaks; operate annually</a:t>
                      </a:r>
                      <a:endParaRPr sz="1400" dirty="0"/>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extLst>
                  <a:ext uri="{0D108BD9-81ED-4DB2-BD59-A6C34878D82A}">
                    <a16:rowId xmlns:a16="http://schemas.microsoft.com/office/drawing/2014/main" val="10003"/>
                  </a:ext>
                </a:extLst>
              </a:tr>
              <a:tr h="900000">
                <a:tc>
                  <a:txBody>
                    <a:bodyPr/>
                    <a:lstStyle/>
                    <a:p>
                      <a:pPr marL="0" lvl="0" indent="0" algn="ctr" rtl="0">
                        <a:lnSpc>
                          <a:spcPct val="115000"/>
                        </a:lnSpc>
                        <a:spcBef>
                          <a:spcPts val="0"/>
                        </a:spcBef>
                        <a:spcAft>
                          <a:spcPts val="0"/>
                        </a:spcAft>
                        <a:buNone/>
                      </a:pPr>
                      <a:r>
                        <a:rPr lang="en-GB" sz="1400" b="1" dirty="0"/>
                        <a:t>Temperature &amp; Pressure Relief Valve (TPRV)</a:t>
                      </a:r>
                      <a:endParaRPr sz="1400" b="1" dirty="0"/>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400" dirty="0"/>
                        <a:t>Opens if temperature &gt;90°C or pressure &gt;7 bar</a:t>
                      </a:r>
                      <a:endParaRPr sz="1400" dirty="0"/>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400" dirty="0"/>
                        <a:t>90°C / 7 bar</a:t>
                      </a:r>
                      <a:endParaRPr sz="1400" dirty="0"/>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400" dirty="0"/>
                        <a:t>Final safeguard against cylinder rupture</a:t>
                      </a:r>
                      <a:endParaRPr sz="1400" dirty="0"/>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400" dirty="0"/>
                        <a:t>Test discharge annually; ensure free movement</a:t>
                      </a:r>
                      <a:endParaRPr sz="1400" dirty="0"/>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extLst>
                  <a:ext uri="{0D108BD9-81ED-4DB2-BD59-A6C34878D82A}">
                    <a16:rowId xmlns:a16="http://schemas.microsoft.com/office/drawing/2014/main" val="10004"/>
                  </a:ext>
                </a:extLst>
              </a:tr>
              <a:tr h="720000">
                <a:tc>
                  <a:txBody>
                    <a:bodyPr/>
                    <a:lstStyle/>
                    <a:p>
                      <a:pPr marL="0" lvl="0" indent="0" algn="ctr" rtl="0">
                        <a:lnSpc>
                          <a:spcPct val="115000"/>
                        </a:lnSpc>
                        <a:spcBef>
                          <a:spcPts val="0"/>
                        </a:spcBef>
                        <a:spcAft>
                          <a:spcPts val="0"/>
                        </a:spcAft>
                        <a:buNone/>
                      </a:pPr>
                      <a:r>
                        <a:rPr lang="en-GB" sz="1400" b="1" dirty="0"/>
                        <a:t>Expansion Vessel</a:t>
                      </a:r>
                      <a:endParaRPr sz="1400" b="1" dirty="0"/>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400" dirty="0"/>
                        <a:t>Absorbs expansion of heated water</a:t>
                      </a:r>
                      <a:endParaRPr sz="1400" dirty="0"/>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400"/>
                        <a:t>Varies by system size</a:t>
                      </a:r>
                      <a:endParaRPr sz="1400"/>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400"/>
                        <a:t>Prevents unnecessary PRV activation</a:t>
                      </a:r>
                      <a:endParaRPr sz="1400"/>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400" dirty="0"/>
                        <a:t>Check charge pressure annually; recharge if needed</a:t>
                      </a:r>
                      <a:endParaRPr sz="1400" dirty="0"/>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Google Shape;246;g3756c6f7712_0_166"/>
          <p:cNvSpPr txBox="1"/>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r>
              <a:rPr lang="en-GB" sz="3600" b="1" dirty="0">
                <a:solidFill>
                  <a:srgbClr val="FC4421"/>
                </a:solidFill>
              </a:rPr>
              <a:t>Safety and functional devices</a:t>
            </a:r>
            <a:endParaRPr lang="en-GB" dirty="0"/>
          </a:p>
        </p:txBody>
      </p:sp>
      <p:graphicFrame>
        <p:nvGraphicFramePr>
          <p:cNvPr id="247" name="Google Shape;247;g3756c6f7712_0_166"/>
          <p:cNvGraphicFramePr/>
          <p:nvPr>
            <p:extLst>
              <p:ext uri="{D42A27DB-BD31-4B8C-83A1-F6EECF244321}">
                <p14:modId xmlns:p14="http://schemas.microsoft.com/office/powerpoint/2010/main" val="3521081443"/>
              </p:ext>
            </p:extLst>
          </p:nvPr>
        </p:nvGraphicFramePr>
        <p:xfrm>
          <a:off x="217362" y="1800000"/>
          <a:ext cx="11808075" cy="4114975"/>
        </p:xfrm>
        <a:graphic>
          <a:graphicData uri="http://schemas.openxmlformats.org/drawingml/2006/table">
            <a:tbl>
              <a:tblPr>
                <a:noFill/>
                <a:tableStyleId>{5CA39199-C87B-4161-9207-46943B0EAA94}</a:tableStyleId>
              </a:tblPr>
              <a:tblGrid>
                <a:gridCol w="1728000">
                  <a:extLst>
                    <a:ext uri="{9D8B030D-6E8A-4147-A177-3AD203B41FA5}">
                      <a16:colId xmlns:a16="http://schemas.microsoft.com/office/drawing/2014/main" val="20000"/>
                    </a:ext>
                  </a:extLst>
                </a:gridCol>
                <a:gridCol w="2592000">
                  <a:extLst>
                    <a:ext uri="{9D8B030D-6E8A-4147-A177-3AD203B41FA5}">
                      <a16:colId xmlns:a16="http://schemas.microsoft.com/office/drawing/2014/main" val="20001"/>
                    </a:ext>
                  </a:extLst>
                </a:gridCol>
                <a:gridCol w="2519100">
                  <a:extLst>
                    <a:ext uri="{9D8B030D-6E8A-4147-A177-3AD203B41FA5}">
                      <a16:colId xmlns:a16="http://schemas.microsoft.com/office/drawing/2014/main" val="20002"/>
                    </a:ext>
                  </a:extLst>
                </a:gridCol>
                <a:gridCol w="2244050">
                  <a:extLst>
                    <a:ext uri="{9D8B030D-6E8A-4147-A177-3AD203B41FA5}">
                      <a16:colId xmlns:a16="http://schemas.microsoft.com/office/drawing/2014/main" val="20003"/>
                    </a:ext>
                  </a:extLst>
                </a:gridCol>
                <a:gridCol w="2724925">
                  <a:extLst>
                    <a:ext uri="{9D8B030D-6E8A-4147-A177-3AD203B41FA5}">
                      <a16:colId xmlns:a16="http://schemas.microsoft.com/office/drawing/2014/main" val="20004"/>
                    </a:ext>
                  </a:extLst>
                </a:gridCol>
              </a:tblGrid>
              <a:tr h="334975">
                <a:tc>
                  <a:txBody>
                    <a:bodyPr/>
                    <a:lstStyle/>
                    <a:p>
                      <a:pPr marL="0" lvl="0" indent="0" algn="ctr" rtl="0">
                        <a:lnSpc>
                          <a:spcPct val="115000"/>
                        </a:lnSpc>
                        <a:spcBef>
                          <a:spcPts val="0"/>
                        </a:spcBef>
                        <a:spcAft>
                          <a:spcPts val="0"/>
                        </a:spcAft>
                        <a:buNone/>
                      </a:pPr>
                      <a:r>
                        <a:rPr lang="en-GB" sz="1400" b="1" dirty="0"/>
                        <a:t>Device</a:t>
                      </a:r>
                      <a:endParaRPr sz="1400" b="1" dirty="0"/>
                    </a:p>
                  </a:txBody>
                  <a:tcPr marL="28575" marR="28575" marT="19050" marB="19050" anchor="ctr">
                    <a:lnL w="10575" cap="flat" cmpd="sng">
                      <a:solidFill>
                        <a:schemeClr val="accent6"/>
                      </a:solidFill>
                      <a:prstDash val="solid"/>
                      <a:round/>
                      <a:headEnd type="none" w="sm" len="sm"/>
                      <a:tailEnd type="none" w="sm" len="sm"/>
                    </a:lnL>
                    <a:lnR w="10575" cap="flat" cmpd="sng">
                      <a:solidFill>
                        <a:schemeClr val="accent6"/>
                      </a:solidFill>
                      <a:prstDash val="solid"/>
                      <a:round/>
                      <a:headEnd type="none" w="sm" len="sm"/>
                      <a:tailEnd type="none" w="sm" len="sm"/>
                    </a:lnR>
                    <a:lnT w="10575" cap="flat" cmpd="sng">
                      <a:solidFill>
                        <a:schemeClr val="accent6"/>
                      </a:solidFill>
                      <a:prstDash val="solid"/>
                      <a:round/>
                      <a:headEnd type="none" w="sm" len="sm"/>
                      <a:tailEnd type="none" w="sm" len="sm"/>
                    </a:lnT>
                    <a:lnB w="10575" cap="flat" cmpd="sng">
                      <a:solidFill>
                        <a:schemeClr val="accent6"/>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GB" sz="1400" b="1" dirty="0"/>
                        <a:t>Function</a:t>
                      </a:r>
                      <a:endParaRPr sz="1400" b="1" dirty="0"/>
                    </a:p>
                  </a:txBody>
                  <a:tcPr marL="28575" marR="28575" marT="19050" marB="19050" anchor="ctr">
                    <a:lnL w="10575" cap="flat" cmpd="sng">
                      <a:solidFill>
                        <a:schemeClr val="accent6"/>
                      </a:solidFill>
                      <a:prstDash val="solid"/>
                      <a:round/>
                      <a:headEnd type="none" w="sm" len="sm"/>
                      <a:tailEnd type="none" w="sm" len="sm"/>
                    </a:lnL>
                    <a:lnR w="10575" cap="flat" cmpd="sng">
                      <a:solidFill>
                        <a:schemeClr val="accent6"/>
                      </a:solidFill>
                      <a:prstDash val="solid"/>
                      <a:round/>
                      <a:headEnd type="none" w="sm" len="sm"/>
                      <a:tailEnd type="none" w="sm" len="sm"/>
                    </a:lnR>
                    <a:lnT w="10575" cap="flat" cmpd="sng">
                      <a:solidFill>
                        <a:schemeClr val="accent6"/>
                      </a:solidFill>
                      <a:prstDash val="solid"/>
                      <a:round/>
                      <a:headEnd type="none" w="sm" len="sm"/>
                      <a:tailEnd type="none" w="sm" len="sm"/>
                    </a:lnT>
                    <a:lnB w="10575" cap="flat" cmpd="sng">
                      <a:solidFill>
                        <a:schemeClr val="accent6"/>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GB" sz="1400" b="1" dirty="0"/>
                        <a:t>Normal Operation Setting</a:t>
                      </a:r>
                      <a:endParaRPr sz="1400" b="1" dirty="0"/>
                    </a:p>
                  </a:txBody>
                  <a:tcPr marL="28575" marR="28575" marT="19050" marB="19050" anchor="ctr">
                    <a:lnL w="10575" cap="flat" cmpd="sng">
                      <a:solidFill>
                        <a:schemeClr val="accent6"/>
                      </a:solidFill>
                      <a:prstDash val="solid"/>
                      <a:round/>
                      <a:headEnd type="none" w="sm" len="sm"/>
                      <a:tailEnd type="none" w="sm" len="sm"/>
                    </a:lnL>
                    <a:lnR w="10575" cap="flat" cmpd="sng">
                      <a:solidFill>
                        <a:schemeClr val="accent6"/>
                      </a:solidFill>
                      <a:prstDash val="solid"/>
                      <a:round/>
                      <a:headEnd type="none" w="sm" len="sm"/>
                      <a:tailEnd type="none" w="sm" len="sm"/>
                    </a:lnR>
                    <a:lnT w="10575" cap="flat" cmpd="sng">
                      <a:solidFill>
                        <a:schemeClr val="accent6"/>
                      </a:solidFill>
                      <a:prstDash val="solid"/>
                      <a:round/>
                      <a:headEnd type="none" w="sm" len="sm"/>
                      <a:tailEnd type="none" w="sm" len="sm"/>
                    </a:lnT>
                    <a:lnB w="10575" cap="flat" cmpd="sng">
                      <a:solidFill>
                        <a:schemeClr val="accent6"/>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GB" sz="1400" b="1" dirty="0"/>
                        <a:t>Backup / Safety Role</a:t>
                      </a:r>
                      <a:endParaRPr sz="1400" b="1" dirty="0"/>
                    </a:p>
                  </a:txBody>
                  <a:tcPr marL="28575" marR="28575" marT="19050" marB="19050" anchor="ctr">
                    <a:lnL w="10575" cap="flat" cmpd="sng">
                      <a:solidFill>
                        <a:schemeClr val="accent6"/>
                      </a:solidFill>
                      <a:prstDash val="solid"/>
                      <a:round/>
                      <a:headEnd type="none" w="sm" len="sm"/>
                      <a:tailEnd type="none" w="sm" len="sm"/>
                    </a:lnL>
                    <a:lnR w="10575" cap="flat" cmpd="sng">
                      <a:solidFill>
                        <a:schemeClr val="accent6"/>
                      </a:solidFill>
                      <a:prstDash val="solid"/>
                      <a:round/>
                      <a:headEnd type="none" w="sm" len="sm"/>
                      <a:tailEnd type="none" w="sm" len="sm"/>
                    </a:lnR>
                    <a:lnT w="10575" cap="flat" cmpd="sng">
                      <a:solidFill>
                        <a:schemeClr val="accent6"/>
                      </a:solidFill>
                      <a:prstDash val="solid"/>
                      <a:round/>
                      <a:headEnd type="none" w="sm" len="sm"/>
                      <a:tailEnd type="none" w="sm" len="sm"/>
                    </a:lnT>
                    <a:lnB w="10575" cap="flat" cmpd="sng">
                      <a:solidFill>
                        <a:schemeClr val="accent6"/>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en-GB" sz="1400" b="1" dirty="0"/>
                        <a:t>Maintenance Needs</a:t>
                      </a:r>
                      <a:endParaRPr sz="1400" b="1" dirty="0"/>
                    </a:p>
                  </a:txBody>
                  <a:tcPr marL="28575" marR="28575" marT="19050" marB="19050" anchor="ctr">
                    <a:lnL w="10575" cap="flat" cmpd="sng">
                      <a:solidFill>
                        <a:schemeClr val="accent6"/>
                      </a:solidFill>
                      <a:prstDash val="solid"/>
                      <a:round/>
                      <a:headEnd type="none" w="sm" len="sm"/>
                      <a:tailEnd type="none" w="sm" len="sm"/>
                    </a:lnL>
                    <a:lnR w="10575" cap="flat" cmpd="sng">
                      <a:solidFill>
                        <a:schemeClr val="accent6"/>
                      </a:solidFill>
                      <a:prstDash val="solid"/>
                      <a:round/>
                      <a:headEnd type="none" w="sm" len="sm"/>
                      <a:tailEnd type="none" w="sm" len="sm"/>
                    </a:lnR>
                    <a:lnT w="10575" cap="flat" cmpd="sng">
                      <a:solidFill>
                        <a:schemeClr val="accent6"/>
                      </a:solidFill>
                      <a:prstDash val="solid"/>
                      <a:round/>
                      <a:headEnd type="none" w="sm" len="sm"/>
                      <a:tailEnd type="none" w="sm" len="sm"/>
                    </a:lnT>
                    <a:lnB w="10575" cap="flat" cmpd="sng">
                      <a:solidFill>
                        <a:schemeClr val="accent6"/>
                      </a:solidFill>
                      <a:prstDash val="solid"/>
                      <a:round/>
                      <a:headEnd type="none" w="sm" len="sm"/>
                      <a:tailEnd type="none" w="sm" len="sm"/>
                    </a:lnB>
                  </a:tcPr>
                </a:tc>
                <a:extLst>
                  <a:ext uri="{0D108BD9-81ED-4DB2-BD59-A6C34878D82A}">
                    <a16:rowId xmlns:a16="http://schemas.microsoft.com/office/drawing/2014/main" val="10000"/>
                  </a:ext>
                </a:extLst>
              </a:tr>
              <a:tr h="720000">
                <a:tc>
                  <a:txBody>
                    <a:bodyPr/>
                    <a:lstStyle/>
                    <a:p>
                      <a:pPr marL="0" lvl="0" indent="0" algn="ctr" rtl="0">
                        <a:lnSpc>
                          <a:spcPct val="115000"/>
                        </a:lnSpc>
                        <a:spcBef>
                          <a:spcPts val="0"/>
                        </a:spcBef>
                        <a:spcAft>
                          <a:spcPts val="0"/>
                        </a:spcAft>
                        <a:buNone/>
                      </a:pPr>
                      <a:r>
                        <a:rPr lang="en-GB" sz="1400" b="1" dirty="0"/>
                        <a:t>Tundish</a:t>
                      </a:r>
                      <a:endParaRPr sz="1400" b="1" dirty="0"/>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chemeClr val="accent6"/>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400"/>
                        <a:t>Provides visible discharge warning and air gap</a:t>
                      </a:r>
                      <a:endParaRPr sz="1400"/>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chemeClr val="accent6"/>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400"/>
                        <a:t>Always dry in normal use</a:t>
                      </a:r>
                      <a:endParaRPr sz="1400"/>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chemeClr val="accent6"/>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400"/>
                        <a:t>Alerts user to safety valve discharge</a:t>
                      </a:r>
                      <a:endParaRPr sz="1400"/>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chemeClr val="accent6"/>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400"/>
                        <a:t>Inspect visually; keep accessible</a:t>
                      </a:r>
                      <a:endParaRPr sz="1400"/>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chemeClr val="accent6"/>
                      </a:solidFill>
                      <a:prstDash val="solid"/>
                      <a:round/>
                      <a:headEnd type="none" w="sm" len="sm"/>
                      <a:tailEnd type="none" w="sm" len="sm"/>
                    </a:lnT>
                    <a:lnB w="10575" cap="flat" cmpd="sng">
                      <a:solidFill>
                        <a:srgbClr val="CCCCCC"/>
                      </a:solidFill>
                      <a:prstDash val="solid"/>
                      <a:round/>
                      <a:headEnd type="none" w="sm" len="sm"/>
                      <a:tailEnd type="none" w="sm" len="sm"/>
                    </a:lnB>
                  </a:tcPr>
                </a:tc>
                <a:extLst>
                  <a:ext uri="{0D108BD9-81ED-4DB2-BD59-A6C34878D82A}">
                    <a16:rowId xmlns:a16="http://schemas.microsoft.com/office/drawing/2014/main" val="10001"/>
                  </a:ext>
                </a:extLst>
              </a:tr>
              <a:tr h="720000">
                <a:tc>
                  <a:txBody>
                    <a:bodyPr/>
                    <a:lstStyle/>
                    <a:p>
                      <a:pPr marL="0" lvl="0" indent="0" algn="ctr" rtl="0">
                        <a:lnSpc>
                          <a:spcPct val="115000"/>
                        </a:lnSpc>
                        <a:spcBef>
                          <a:spcPts val="0"/>
                        </a:spcBef>
                        <a:spcAft>
                          <a:spcPts val="0"/>
                        </a:spcAft>
                        <a:buNone/>
                      </a:pPr>
                      <a:r>
                        <a:rPr lang="en-GB" sz="1400" b="1" dirty="0"/>
                        <a:t>Discharge Pipework</a:t>
                      </a:r>
                      <a:endParaRPr sz="1400" b="1" dirty="0"/>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400"/>
                        <a:t>Carries discharged water to safe location</a:t>
                      </a:r>
                      <a:endParaRPr sz="1400"/>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400"/>
                        <a:t>Short, direct fall, visible termination</a:t>
                      </a:r>
                      <a:endParaRPr sz="1400"/>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400"/>
                        <a:t>Prevents scalding/damage from hot water</a:t>
                      </a:r>
                      <a:endParaRPr sz="1400"/>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400"/>
                        <a:t>Check sizing and termination during service</a:t>
                      </a:r>
                      <a:endParaRPr sz="1400"/>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extLst>
                  <a:ext uri="{0D108BD9-81ED-4DB2-BD59-A6C34878D82A}">
                    <a16:rowId xmlns:a16="http://schemas.microsoft.com/office/drawing/2014/main" val="10002"/>
                  </a:ext>
                </a:extLst>
              </a:tr>
              <a:tr h="720000">
                <a:tc>
                  <a:txBody>
                    <a:bodyPr/>
                    <a:lstStyle/>
                    <a:p>
                      <a:pPr marL="0" lvl="0" indent="0" algn="ctr" rtl="0">
                        <a:lnSpc>
                          <a:spcPct val="115000"/>
                        </a:lnSpc>
                        <a:spcBef>
                          <a:spcPts val="0"/>
                        </a:spcBef>
                        <a:spcAft>
                          <a:spcPts val="0"/>
                        </a:spcAft>
                        <a:buNone/>
                      </a:pPr>
                      <a:r>
                        <a:rPr lang="en-GB" sz="1400" b="1" dirty="0"/>
                        <a:t>Check Valves</a:t>
                      </a:r>
                      <a:endParaRPr sz="1400" b="1" dirty="0"/>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400"/>
                        <a:t>Prevent backflow into mains</a:t>
                      </a:r>
                      <a:endParaRPr sz="1400"/>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400"/>
                        <a:t>N/A</a:t>
                      </a:r>
                      <a:endParaRPr sz="1400"/>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400"/>
                        <a:t>Ensures system integrity</a:t>
                      </a:r>
                      <a:endParaRPr sz="1400"/>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400"/>
                        <a:t>Inspect for leaks; replace if faulty</a:t>
                      </a:r>
                      <a:endParaRPr sz="1400"/>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extLst>
                  <a:ext uri="{0D108BD9-81ED-4DB2-BD59-A6C34878D82A}">
                    <a16:rowId xmlns:a16="http://schemas.microsoft.com/office/drawing/2014/main" val="10003"/>
                  </a:ext>
                </a:extLst>
              </a:tr>
              <a:tr h="720000">
                <a:tc>
                  <a:txBody>
                    <a:bodyPr/>
                    <a:lstStyle/>
                    <a:p>
                      <a:pPr marL="0" lvl="0" indent="0" algn="ctr" rtl="0">
                        <a:lnSpc>
                          <a:spcPct val="115000"/>
                        </a:lnSpc>
                        <a:spcBef>
                          <a:spcPts val="0"/>
                        </a:spcBef>
                        <a:spcAft>
                          <a:spcPts val="0"/>
                        </a:spcAft>
                        <a:buNone/>
                      </a:pPr>
                      <a:r>
                        <a:rPr lang="en-GB" sz="1400" b="1" dirty="0"/>
                        <a:t>Strainer/Filter</a:t>
                      </a:r>
                      <a:endParaRPr sz="1400" b="1" dirty="0"/>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400"/>
                        <a:t>Removes debris from incoming supply</a:t>
                      </a:r>
                      <a:endParaRPr sz="1400"/>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400"/>
                        <a:t>Inline with cold feed</a:t>
                      </a:r>
                      <a:endParaRPr sz="1400"/>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400"/>
                        <a:t>Protects valves and controls</a:t>
                      </a:r>
                      <a:endParaRPr sz="1400"/>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400" dirty="0"/>
                        <a:t>Clean/replace as required</a:t>
                      </a:r>
                      <a:endParaRPr sz="1400" dirty="0"/>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extLst>
                  <a:ext uri="{0D108BD9-81ED-4DB2-BD59-A6C34878D82A}">
                    <a16:rowId xmlns:a16="http://schemas.microsoft.com/office/drawing/2014/main" val="10004"/>
                  </a:ext>
                </a:extLst>
              </a:tr>
              <a:tr h="900000">
                <a:tc>
                  <a:txBody>
                    <a:bodyPr/>
                    <a:lstStyle/>
                    <a:p>
                      <a:pPr marL="0" lvl="0" indent="0" algn="ctr" rtl="0">
                        <a:lnSpc>
                          <a:spcPct val="115000"/>
                        </a:lnSpc>
                        <a:spcBef>
                          <a:spcPts val="0"/>
                        </a:spcBef>
                        <a:spcAft>
                          <a:spcPts val="0"/>
                        </a:spcAft>
                        <a:buNone/>
                      </a:pPr>
                      <a:r>
                        <a:rPr lang="en-GB" sz="1400" b="1" dirty="0"/>
                        <a:t>Benchmark Logbook (documentation)</a:t>
                      </a:r>
                      <a:endParaRPr sz="1400" b="1" dirty="0"/>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400" dirty="0"/>
                        <a:t>Records installation, commissioning, servicing</a:t>
                      </a:r>
                      <a:endParaRPr sz="1400" dirty="0"/>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400" dirty="0"/>
                        <a:t>Completed at handover</a:t>
                      </a:r>
                      <a:endParaRPr sz="1400" dirty="0"/>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400"/>
                        <a:t>Legal proof of compliance</a:t>
                      </a:r>
                      <a:endParaRPr sz="1400"/>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400" dirty="0"/>
                        <a:t>Keep updated with each service</a:t>
                      </a:r>
                      <a:endParaRPr sz="1400" dirty="0"/>
                    </a:p>
                  </a:txBody>
                  <a:tcPr marL="28575" marR="28575" marT="19050" marB="19050" anchor="ctr">
                    <a:lnL w="10575" cap="flat" cmpd="sng">
                      <a:solidFill>
                        <a:srgbClr val="CCCCCC"/>
                      </a:solidFill>
                      <a:prstDash val="solid"/>
                      <a:round/>
                      <a:headEnd type="none" w="sm" len="sm"/>
                      <a:tailEnd type="none" w="sm" len="sm"/>
                    </a:lnL>
                    <a:lnR w="10575" cap="flat" cmpd="sng">
                      <a:solidFill>
                        <a:srgbClr val="CCCCCC"/>
                      </a:solidFill>
                      <a:prstDash val="solid"/>
                      <a:round/>
                      <a:headEnd type="none" w="sm" len="sm"/>
                      <a:tailEnd type="none" w="sm" len="sm"/>
                    </a:lnR>
                    <a:lnT w="10575" cap="flat" cmpd="sng">
                      <a:solidFill>
                        <a:srgbClr val="CCCCCC"/>
                      </a:solidFill>
                      <a:prstDash val="solid"/>
                      <a:round/>
                      <a:headEnd type="none" w="sm" len="sm"/>
                      <a:tailEnd type="none" w="sm" len="sm"/>
                    </a:lnT>
                    <a:lnB w="10575" cap="flat" cmpd="sng">
                      <a:solidFill>
                        <a:srgbClr val="CCCCCC"/>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p15"/>
          <p:cNvSpPr txBox="1">
            <a:spLocks noGrp="1"/>
          </p:cNvSpPr>
          <p:nvPr>
            <p:ph type="title"/>
          </p:nvPr>
        </p:nvSpPr>
        <p:spPr>
          <a:xfrm>
            <a:off x="252000" y="972000"/>
            <a:ext cx="11628452" cy="646331"/>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a:t>Summary</a:t>
            </a:r>
            <a:endParaRPr/>
          </a:p>
        </p:txBody>
      </p:sp>
      <p:sp>
        <p:nvSpPr>
          <p:cNvPr id="253" name="Google Shape;253;p15"/>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0" lvl="0" indent="0" algn="l" rtl="0">
              <a:lnSpc>
                <a:spcPct val="110000"/>
              </a:lnSpc>
              <a:spcBef>
                <a:spcPts val="0"/>
              </a:spcBef>
              <a:spcAft>
                <a:spcPts val="0"/>
              </a:spcAft>
              <a:buNone/>
            </a:pPr>
            <a:r>
              <a:rPr lang="en-GB" b="0" i="0">
                <a:latin typeface="Arial"/>
                <a:ea typeface="Arial"/>
                <a:cs typeface="Arial"/>
                <a:sym typeface="Arial"/>
              </a:rPr>
              <a:t>You should be able to:</a:t>
            </a:r>
            <a:endParaRPr/>
          </a:p>
          <a:p>
            <a:pPr marL="342900" lvl="0" indent="-342900" algn="l" rtl="0">
              <a:lnSpc>
                <a:spcPct val="110000"/>
              </a:lnSpc>
              <a:spcBef>
                <a:spcPts val="1200"/>
              </a:spcBef>
              <a:spcAft>
                <a:spcPts val="0"/>
              </a:spcAft>
              <a:buClr>
                <a:schemeClr val="dk1"/>
              </a:buClr>
              <a:buSzPts val="2400"/>
              <a:buFont typeface="Arial"/>
              <a:buChar char="•"/>
            </a:pPr>
            <a:r>
              <a:rPr lang="en-GB" b="1"/>
              <a:t>Explain </a:t>
            </a:r>
            <a:r>
              <a:rPr lang="en-GB"/>
              <a:t>the principles of unvented hot water systems</a:t>
            </a:r>
            <a:endParaRPr/>
          </a:p>
          <a:p>
            <a:pPr marL="342900" lvl="0" indent="-342900" algn="l" rtl="0">
              <a:lnSpc>
                <a:spcPct val="110000"/>
              </a:lnSpc>
              <a:spcBef>
                <a:spcPts val="1200"/>
              </a:spcBef>
              <a:spcAft>
                <a:spcPts val="0"/>
              </a:spcAft>
              <a:buClr>
                <a:schemeClr val="dk1"/>
              </a:buClr>
              <a:buSzPts val="2400"/>
              <a:buFont typeface="Arial"/>
              <a:buChar char="•"/>
            </a:pPr>
            <a:r>
              <a:rPr lang="en-GB" b="1"/>
              <a:t>Identify </a:t>
            </a:r>
            <a:r>
              <a:rPr lang="en-GB"/>
              <a:t>key components and their functions</a:t>
            </a:r>
            <a:endParaRPr/>
          </a:p>
          <a:p>
            <a:pPr marL="0" lvl="0" indent="0" algn="l" rtl="0">
              <a:lnSpc>
                <a:spcPct val="110000"/>
              </a:lnSpc>
              <a:spcBef>
                <a:spcPts val="2400"/>
              </a:spcBef>
              <a:spcAft>
                <a:spcPts val="0"/>
              </a:spcAft>
              <a:buNone/>
            </a:pPr>
            <a:r>
              <a:rPr lang="en-GB" b="0" i="0">
                <a:latin typeface="Arial"/>
                <a:ea typeface="Arial"/>
                <a:cs typeface="Arial"/>
                <a:sym typeface="Arial"/>
              </a:rPr>
              <a:t>You might also be able to:</a:t>
            </a:r>
            <a:endParaRPr/>
          </a:p>
          <a:p>
            <a:pPr marL="342900" lvl="0" indent="-342900" algn="l" rtl="0">
              <a:lnSpc>
                <a:spcPct val="110000"/>
              </a:lnSpc>
              <a:spcBef>
                <a:spcPts val="1200"/>
              </a:spcBef>
              <a:spcAft>
                <a:spcPts val="0"/>
              </a:spcAft>
              <a:buClr>
                <a:schemeClr val="dk1"/>
              </a:buClr>
              <a:buSzPts val="2400"/>
              <a:buFont typeface="Arial"/>
              <a:buChar char="•"/>
            </a:pPr>
            <a:r>
              <a:rPr lang="en-GB" b="1"/>
              <a:t>Understand </a:t>
            </a:r>
            <a:r>
              <a:rPr lang="en-GB"/>
              <a:t>safety devices and three-tier protection</a:t>
            </a:r>
            <a:endParaRPr/>
          </a:p>
          <a:p>
            <a:pPr marL="342900" lvl="0" indent="-342900" algn="l" rtl="0">
              <a:lnSpc>
                <a:spcPct val="110000"/>
              </a:lnSpc>
              <a:spcBef>
                <a:spcPts val="1200"/>
              </a:spcBef>
              <a:spcAft>
                <a:spcPts val="0"/>
              </a:spcAft>
              <a:buClr>
                <a:schemeClr val="dk1"/>
              </a:buClr>
              <a:buSzPts val="2400"/>
              <a:buFont typeface="Arial"/>
              <a:buChar char="•"/>
            </a:pPr>
            <a:r>
              <a:rPr lang="en-GB" b="1"/>
              <a:t>Describe </a:t>
            </a:r>
            <a:r>
              <a:rPr lang="en-GB"/>
              <a:t>installation and regulatory requirements</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g3756c6f7712_0_174"/>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Exit quiz</a:t>
            </a:r>
          </a:p>
        </p:txBody>
      </p:sp>
      <p:sp>
        <p:nvSpPr>
          <p:cNvPr id="259" name="Google Shape;259;g3756c6f7712_0_174"/>
          <p:cNvSpPr txBox="1">
            <a:spLocks noGrp="1"/>
          </p:cNvSpPr>
          <p:nvPr>
            <p:ph type="body" idx="1"/>
          </p:nvPr>
        </p:nvSpPr>
        <p:spPr>
          <a:xfrm>
            <a:off x="360000" y="1800000"/>
            <a:ext cx="11520600" cy="3799500"/>
          </a:xfrm>
          <a:prstGeom prst="rect">
            <a:avLst/>
          </a:prstGeom>
          <a:noFill/>
          <a:ln>
            <a:noFill/>
          </a:ln>
        </p:spPr>
        <p:txBody>
          <a:bodyPr spcFirstLastPara="1" wrap="square" lIns="0" tIns="0" rIns="0" bIns="0" anchor="t" anchorCtr="0">
            <a:noAutofit/>
          </a:bodyPr>
          <a:lstStyle/>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What regulation covers unvented hot water systems?</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What are the three tiers of protection?</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Why is the tundish both a warning and a safeguard?</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How often should an unvented cylinder be serviced?</a:t>
            </a:r>
            <a:endParaRPr dirty="0">
              <a:solidFill>
                <a:srgbClr val="000000"/>
              </a:solidFill>
              <a:latin typeface="Arial" panose="020B0604020202020204" pitchFamily="34" charset="0"/>
            </a:endParaRPr>
          </a:p>
          <a:p>
            <a:pPr indent="-457200">
              <a:spcAft>
                <a:spcPts val="1200"/>
              </a:spcAft>
              <a:buClr>
                <a:srgbClr val="000000">
                  <a:lumMod val="100000"/>
                </a:srgbClr>
              </a:buClr>
              <a:buSzPct val="100000"/>
              <a:buFont typeface="+mj-lt"/>
              <a:buAutoNum type="arabicPeriod"/>
            </a:pPr>
            <a:r>
              <a:rPr lang="en-GB" dirty="0">
                <a:solidFill>
                  <a:srgbClr val="000000"/>
                </a:solidFill>
                <a:latin typeface="Arial" panose="020B0604020202020204" pitchFamily="34" charset="0"/>
              </a:rPr>
              <a:t>What qualification must an installer hold to work legally on these systems?</a:t>
            </a:r>
            <a:endParaRPr dirty="0">
              <a:solidFill>
                <a:srgbClr val="000000"/>
              </a:solidFill>
              <a:latin typeface="Arial" panose="020B0604020202020204" pitchFamily="34"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Google Shape;265;p16"/>
          <p:cNvSpPr txBox="1"/>
          <p:nvPr/>
        </p:nvSpPr>
        <p:spPr>
          <a:xfrm>
            <a:off x="3599812" y="1590333"/>
            <a:ext cx="5040000" cy="92333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5400" dirty="0">
                <a:solidFill>
                  <a:srgbClr val="FC4421"/>
                </a:solidFill>
                <a:latin typeface="Arial"/>
                <a:ea typeface="Arial"/>
                <a:cs typeface="Arial"/>
                <a:sym typeface="Arial"/>
              </a:rPr>
              <a:t>Any questions?</a:t>
            </a:r>
            <a:endParaRPr dirty="0"/>
          </a:p>
        </p:txBody>
      </p:sp>
      <p:sp>
        <p:nvSpPr>
          <p:cNvPr id="2" name="TextBox 1">
            <a:extLst>
              <a:ext uri="{FF2B5EF4-FFF2-40B4-BE49-F238E27FC236}">
                <a16:creationId xmlns:a16="http://schemas.microsoft.com/office/drawing/2014/main" id="{FC45487D-BCAB-96ED-DD3A-839C05088113}"/>
              </a:ext>
            </a:extLst>
          </p:cNvPr>
          <p:cNvSpPr txBox="1"/>
          <p:nvPr/>
        </p:nvSpPr>
        <p:spPr>
          <a:xfrm>
            <a:off x="467358" y="3571368"/>
            <a:ext cx="11304908" cy="2031325"/>
          </a:xfrm>
          <a:prstGeom prst="rect">
            <a:avLst/>
          </a:prstGeom>
          <a:noFill/>
        </p:spPr>
        <p:txBody>
          <a:bodyPr wrap="square">
            <a:spAutoFit/>
          </a:bodyPr>
          <a:lstStyle/>
          <a:p>
            <a:pPr algn="l" fontAlgn="base">
              <a:buNone/>
            </a:pPr>
            <a:r>
              <a:rPr lang="en-GB" sz="1800" b="0" i="0" dirty="0">
                <a:solidFill>
                  <a:srgbClr val="000000"/>
                </a:solidFill>
                <a:effectLst/>
                <a:latin typeface="inherit"/>
              </a:rPr>
              <a:t>Copyright in this document belongs to and is used under licence from the Department for Education, © 2025.</a:t>
            </a:r>
            <a:endParaRPr lang="en-GB" sz="1800" b="0" i="0" dirty="0">
              <a:solidFill>
                <a:srgbClr val="242424"/>
              </a:solidFill>
              <a:effectLst/>
              <a:latin typeface="Aptos" panose="020B0004020202020204" pitchFamily="34" charset="0"/>
            </a:endParaRPr>
          </a:p>
          <a:p>
            <a:pPr algn="l" fontAlgn="base">
              <a:buNone/>
            </a:pPr>
            <a:r>
              <a:rPr lang="en-GB" sz="1800" b="0" i="0" dirty="0">
                <a:solidFill>
                  <a:srgbClr val="000000"/>
                </a:solidFill>
                <a:effectLst/>
                <a:latin typeface="inherit"/>
              </a:rPr>
              <a:t> </a:t>
            </a:r>
            <a:endParaRPr lang="en-GB" sz="1800" b="0" i="0" dirty="0">
              <a:solidFill>
                <a:srgbClr val="242424"/>
              </a:solidFill>
              <a:effectLst/>
              <a:latin typeface="Aptos" panose="020B0004020202020204" pitchFamily="34" charset="0"/>
            </a:endParaRPr>
          </a:p>
          <a:p>
            <a:pPr algn="l" fontAlgn="base">
              <a:buNone/>
            </a:pPr>
            <a:r>
              <a:rPr lang="en-GB" sz="1800" b="0" i="0" dirty="0">
                <a:solidFill>
                  <a:srgbClr val="000000"/>
                </a:solidFill>
                <a:effectLst/>
                <a:latin typeface="inherit"/>
              </a:rPr>
              <a:t>‘T-LEVELS’ and ‘T Level’ are registered trademarks of the Department for Education.</a:t>
            </a:r>
            <a:endParaRPr lang="en-GB" sz="1800" b="0" i="0" dirty="0">
              <a:solidFill>
                <a:srgbClr val="242424"/>
              </a:solidFill>
              <a:effectLst/>
              <a:latin typeface="Aptos" panose="020B0004020202020204" pitchFamily="34" charset="0"/>
            </a:endParaRPr>
          </a:p>
          <a:p>
            <a:pPr algn="l" fontAlgn="base">
              <a:buNone/>
            </a:pPr>
            <a:r>
              <a:rPr lang="en-GB" sz="1800" b="0" i="0" dirty="0">
                <a:solidFill>
                  <a:srgbClr val="000000"/>
                </a:solidFill>
                <a:effectLst/>
                <a:latin typeface="inherit"/>
              </a:rPr>
              <a:t> </a:t>
            </a:r>
            <a:endParaRPr lang="en-GB" sz="1800" b="0" i="0" dirty="0">
              <a:solidFill>
                <a:srgbClr val="242424"/>
              </a:solidFill>
              <a:effectLst/>
              <a:latin typeface="Aptos" panose="020B0004020202020204" pitchFamily="34" charset="0"/>
            </a:endParaRPr>
          </a:p>
          <a:p>
            <a:pPr algn="l" fontAlgn="base">
              <a:buNone/>
            </a:pPr>
            <a:r>
              <a:rPr lang="en-GB" sz="1800" b="0" i="0" dirty="0">
                <a:solidFill>
                  <a:srgbClr val="000000"/>
                </a:solidFill>
                <a:effectLst/>
                <a:latin typeface="inherit"/>
              </a:rPr>
              <a:t>WJEC is authorised by the Department for Education to develop and deliver this T Level Technical Qualification.</a:t>
            </a:r>
          </a:p>
          <a:p>
            <a:pPr algn="l" fontAlgn="base">
              <a:buNone/>
            </a:pPr>
            <a:endParaRPr lang="en-GB" sz="1800" dirty="0">
              <a:solidFill>
                <a:srgbClr val="000000"/>
              </a:solidFill>
              <a:latin typeface="inherit"/>
            </a:endParaRPr>
          </a:p>
          <a:p>
            <a:r>
              <a:rPr lang="en-US" altLang="en-US" sz="1800" dirty="0">
                <a:solidFill>
                  <a:srgbClr val="000000"/>
                </a:solidFill>
                <a:latin typeface="inherit"/>
              </a:rPr>
              <a:t>WJEC operates in England under the name </a:t>
            </a:r>
            <a:r>
              <a:rPr lang="en-US" altLang="en-US" sz="1800" dirty="0" err="1">
                <a:solidFill>
                  <a:srgbClr val="000000"/>
                </a:solidFill>
                <a:latin typeface="inherit"/>
              </a:rPr>
              <a:t>Eduqas</a:t>
            </a:r>
            <a:r>
              <a:rPr lang="en-US" altLang="en-US" sz="1800" dirty="0">
                <a:solidFill>
                  <a:srgbClr val="000000"/>
                </a:solidFill>
                <a:latin typeface="inherit"/>
              </a:rPr>
              <a:t> which is a registered trademark of WJEC.</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Google Shape;55;p8"/>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What is an unvented hot water system?</a:t>
            </a:r>
          </a:p>
        </p:txBody>
      </p:sp>
      <p:sp>
        <p:nvSpPr>
          <p:cNvPr id="56" name="Google Shape;56;p8"/>
          <p:cNvSpPr txBox="1">
            <a:spLocks noGrp="1"/>
          </p:cNvSpPr>
          <p:nvPr>
            <p:ph type="body" idx="1"/>
          </p:nvPr>
        </p:nvSpPr>
        <p:spPr>
          <a:xfrm>
            <a:off x="360000" y="1800000"/>
            <a:ext cx="10547486" cy="41400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Unvented hot water systems are mains-pressure storage cylinders that supply hot water without the need for a cold water storage cistern. They operate directly from the mains, providing strong flow at outlets and removing the need for a feed cistern. </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Unlike vented systems, they rely on expansion vessels and safety valves to control pressure. </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dirty="0">
                <a:solidFill>
                  <a:srgbClr val="000000"/>
                </a:solidFill>
                <a:latin typeface="Arial" panose="020B0604020202020204" pitchFamily="34" charset="0"/>
              </a:rPr>
              <a:t>Their design offers improved performance but requires strict adherence to regulations to ensure safety.</a:t>
            </a:r>
            <a:endParaRPr dirty="0">
              <a:solidFill>
                <a:srgbClr val="000000"/>
              </a:solidFill>
              <a:latin typeface="Arial" panose="020B060402020202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g3756c6f7712_0_0"/>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Advantages of unvented systems</a:t>
            </a:r>
          </a:p>
        </p:txBody>
      </p:sp>
      <p:sp>
        <p:nvSpPr>
          <p:cNvPr id="62" name="Google Shape;62;g3756c6f7712_0_0"/>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342900" indent="-3429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High pressure hot water supply.</a:t>
            </a:r>
            <a:endParaRPr dirty="0">
              <a:solidFill>
                <a:srgbClr val="000000"/>
              </a:solidFill>
              <a:latin typeface="Arial" panose="020B0604020202020204" pitchFamily="34" charset="0"/>
            </a:endParaRPr>
          </a:p>
          <a:p>
            <a:pPr marL="342900" indent="-3429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Balanced pressure at all outlets.</a:t>
            </a:r>
            <a:endParaRPr dirty="0">
              <a:solidFill>
                <a:srgbClr val="000000"/>
              </a:solidFill>
              <a:latin typeface="Arial" panose="020B0604020202020204" pitchFamily="34" charset="0"/>
            </a:endParaRPr>
          </a:p>
          <a:p>
            <a:pPr marL="342900" indent="-3429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No cold water storage cistern required.</a:t>
            </a:r>
            <a:endParaRPr dirty="0">
              <a:solidFill>
                <a:srgbClr val="000000"/>
              </a:solidFill>
              <a:latin typeface="Arial" panose="020B0604020202020204" pitchFamily="34" charset="0"/>
            </a:endParaRPr>
          </a:p>
          <a:p>
            <a:pPr marL="342900" indent="-3429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Less risk of contamination.</a:t>
            </a:r>
            <a:endParaRPr dirty="0">
              <a:solidFill>
                <a:srgbClr val="000000"/>
              </a:solidFill>
              <a:latin typeface="Arial" panose="020B0604020202020204" pitchFamily="34" charset="0"/>
            </a:endParaRPr>
          </a:p>
          <a:p>
            <a:pPr marL="342900" indent="-3429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More flexible siting of cylinder.</a:t>
            </a:r>
            <a:endParaRPr dirty="0">
              <a:solidFill>
                <a:srgbClr val="000000"/>
              </a:solidFill>
              <a:latin typeface="Arial" panose="020B060402020202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g3756c6f7712_0_5"/>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Regulations</a:t>
            </a:r>
          </a:p>
        </p:txBody>
      </p:sp>
      <p:sp>
        <p:nvSpPr>
          <p:cNvPr id="68" name="Google Shape;68;g3756c6f7712_0_5"/>
          <p:cNvSpPr txBox="1">
            <a:spLocks noGrp="1"/>
          </p:cNvSpPr>
          <p:nvPr>
            <p:ph type="body" idx="1"/>
          </p:nvPr>
        </p:nvSpPr>
        <p:spPr>
          <a:xfrm>
            <a:off x="360000" y="1800000"/>
            <a:ext cx="11037343" cy="41400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Unvented hot water systems in the UK must comply with </a:t>
            </a:r>
            <a:r>
              <a:rPr lang="en-GB" dirty="0">
                <a:solidFill>
                  <a:srgbClr val="0070C0"/>
                </a:solidFill>
                <a:latin typeface="Arial" panose="020B0604020202020204" pitchFamily="34" charset="0"/>
                <a:hlinkClick r:id="rId3">
                  <a:extLst>
                    <a:ext uri="{A12FA001-AC4F-418D-AE19-62706E023703}">
                      <ahyp:hlinkClr xmlns:ahyp="http://schemas.microsoft.com/office/drawing/2018/hyperlinkcolor" val="tx"/>
                    </a:ext>
                  </a:extLst>
                </a:hlinkClick>
              </a:rPr>
              <a:t>Part G3</a:t>
            </a:r>
            <a:r>
              <a:rPr lang="en-GB" dirty="0">
                <a:solidFill>
                  <a:srgbClr val="0070C0"/>
                </a:solidFill>
                <a:latin typeface="Arial" panose="020B0604020202020204" pitchFamily="34" charset="0"/>
              </a:rPr>
              <a:t> </a:t>
            </a:r>
            <a:r>
              <a:rPr lang="en-GB" dirty="0">
                <a:solidFill>
                  <a:srgbClr val="000000"/>
                </a:solidFill>
                <a:latin typeface="Arial" panose="020B0604020202020204" pitchFamily="34" charset="0"/>
              </a:rPr>
              <a:t>of the Building Regulations. </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Only trained and certified installers may fit or service them. Installers must notify the local Building Control or operate under a Competent Person Scheme. </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British Standards such as </a:t>
            </a:r>
            <a:r>
              <a:rPr lang="en-GB" dirty="0">
                <a:solidFill>
                  <a:srgbClr val="0070C0"/>
                </a:solidFill>
                <a:latin typeface="Arial" panose="020B0604020202020204" pitchFamily="34" charset="0"/>
                <a:hlinkClick r:id="rId4">
                  <a:extLst>
                    <a:ext uri="{A12FA001-AC4F-418D-AE19-62706E023703}">
                      <ahyp:hlinkClr xmlns:ahyp="http://schemas.microsoft.com/office/drawing/2018/hyperlinkcolor" val="tx"/>
                    </a:ext>
                  </a:extLst>
                </a:hlinkClick>
              </a:rPr>
              <a:t>BS 8558</a:t>
            </a:r>
            <a:r>
              <a:rPr lang="en-GB" dirty="0">
                <a:solidFill>
                  <a:srgbClr val="0070C0"/>
                </a:solidFill>
                <a:latin typeface="Arial" panose="020B0604020202020204" pitchFamily="34" charset="0"/>
              </a:rPr>
              <a:t> </a:t>
            </a:r>
            <a:r>
              <a:rPr lang="en-GB" dirty="0">
                <a:solidFill>
                  <a:srgbClr val="000000"/>
                </a:solidFill>
                <a:latin typeface="Arial" panose="020B0604020202020204" pitchFamily="34" charset="0"/>
              </a:rPr>
              <a:t>(Complementary guidance to </a:t>
            </a:r>
            <a:r>
              <a:rPr lang="en-GB" dirty="0">
                <a:solidFill>
                  <a:srgbClr val="0070C0"/>
                </a:solidFill>
                <a:latin typeface="Arial" panose="020B0604020202020204" pitchFamily="34" charset="0"/>
                <a:hlinkClick r:id="rId5">
                  <a:extLst>
                    <a:ext uri="{A12FA001-AC4F-418D-AE19-62706E023703}">
                      <ahyp:hlinkClr xmlns:ahyp="http://schemas.microsoft.com/office/drawing/2018/hyperlinkcolor" val="tx"/>
                    </a:ext>
                  </a:extLst>
                </a:hlinkClick>
              </a:rPr>
              <a:t>BS EN 806</a:t>
            </a:r>
            <a:r>
              <a:rPr lang="en-GB" dirty="0">
                <a:solidFill>
                  <a:srgbClr val="000000"/>
                </a:solidFill>
                <a:latin typeface="Arial" panose="020B0604020202020204" pitchFamily="34" charset="0"/>
              </a:rPr>
              <a:t>) and </a:t>
            </a:r>
            <a:r>
              <a:rPr lang="en-GB" dirty="0">
                <a:solidFill>
                  <a:srgbClr val="0070C0"/>
                </a:solidFill>
                <a:latin typeface="Arial" panose="020B0604020202020204" pitchFamily="34" charset="0"/>
                <a:hlinkClick r:id="rId6">
                  <a:extLst>
                    <a:ext uri="{A12FA001-AC4F-418D-AE19-62706E023703}">
                      <ahyp:hlinkClr xmlns:ahyp="http://schemas.microsoft.com/office/drawing/2018/hyperlinkcolor" val="tx"/>
                    </a:ext>
                  </a:extLst>
                </a:hlinkClick>
              </a:rPr>
              <a:t>BS EN 12897</a:t>
            </a:r>
            <a:r>
              <a:rPr lang="en-GB" dirty="0">
                <a:solidFill>
                  <a:srgbClr val="000000"/>
                </a:solidFill>
                <a:latin typeface="Arial" panose="020B0604020202020204" pitchFamily="34" charset="0"/>
              </a:rPr>
              <a:t> provide detailed technical guidance. </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dirty="0">
                <a:solidFill>
                  <a:srgbClr val="000000"/>
                </a:solidFill>
                <a:latin typeface="Arial" panose="020B0604020202020204" pitchFamily="34" charset="0"/>
              </a:rPr>
              <a:t>Compliance ensures safety and legal accountability.</a:t>
            </a:r>
            <a:endParaRPr dirty="0">
              <a:solidFill>
                <a:srgbClr val="000000"/>
              </a:solidFill>
              <a:latin typeface="Arial" panose="020B0604020202020204"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g3756c6f7712_0_10"/>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Safety principle – three-tier protection</a:t>
            </a:r>
          </a:p>
        </p:txBody>
      </p:sp>
      <p:sp>
        <p:nvSpPr>
          <p:cNvPr id="74" name="Google Shape;74;g3756c6f7712_0_10"/>
          <p:cNvSpPr txBox="1">
            <a:spLocks noGrp="1"/>
          </p:cNvSpPr>
          <p:nvPr>
            <p:ph type="body" idx="1"/>
          </p:nvPr>
        </p:nvSpPr>
        <p:spPr>
          <a:xfrm>
            <a:off x="360000" y="1800000"/>
            <a:ext cx="11520600" cy="4140000"/>
          </a:xfrm>
          <a:prstGeom prst="rect">
            <a:avLst/>
          </a:prstGeom>
          <a:noFill/>
          <a:ln>
            <a:noFill/>
          </a:ln>
        </p:spPr>
        <p:txBody>
          <a:bodyPr spcFirstLastPara="1" wrap="square" lIns="0" tIns="0" rIns="0" bIns="0" anchor="t" anchorCtr="0">
            <a:noAutofit/>
          </a:bodyPr>
          <a:lstStyle/>
          <a:p>
            <a:pPr marL="342900" indent="-3429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Control thermostat (normal operation).</a:t>
            </a:r>
            <a:endParaRPr dirty="0">
              <a:solidFill>
                <a:srgbClr val="000000"/>
              </a:solidFill>
              <a:latin typeface="Arial" panose="020B0604020202020204" pitchFamily="34" charset="0"/>
            </a:endParaRPr>
          </a:p>
          <a:p>
            <a:pPr marL="342900" indent="-3429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Overheat thermostat (secondary cut-out).</a:t>
            </a:r>
            <a:endParaRPr dirty="0">
              <a:solidFill>
                <a:srgbClr val="000000"/>
              </a:solidFill>
              <a:latin typeface="Arial" panose="020B0604020202020204" pitchFamily="34" charset="0"/>
            </a:endParaRPr>
          </a:p>
          <a:p>
            <a:pPr marL="342900" indent="-3429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Pressure/temperature relief valve (ultimate safeguard).</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Each tier provides backup to the previous and prevents overheating, overpressure, and cylinder rupture.</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b="1" dirty="0">
                <a:solidFill>
                  <a:srgbClr val="000000"/>
                </a:solidFill>
                <a:latin typeface="Arial" panose="020B0604020202020204" pitchFamily="34" charset="0"/>
              </a:rPr>
              <a:t>Question: </a:t>
            </a:r>
            <a:r>
              <a:rPr lang="en-GB" dirty="0">
                <a:solidFill>
                  <a:srgbClr val="000000"/>
                </a:solidFill>
                <a:latin typeface="Arial" panose="020B0604020202020204" pitchFamily="34" charset="0"/>
              </a:rPr>
              <a:t>Why is a three-tier system of safety devices essential in unvented hot water systems?</a:t>
            </a:r>
            <a:endParaRPr dirty="0">
              <a:solidFill>
                <a:srgbClr val="000000"/>
              </a:solidFill>
              <a:latin typeface="Arial" panose="020B060402020202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g3756c6f7712_0_15"/>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Control thermostat</a:t>
            </a:r>
          </a:p>
        </p:txBody>
      </p:sp>
      <p:sp>
        <p:nvSpPr>
          <p:cNvPr id="80" name="Google Shape;80;g3756c6f7712_0_15"/>
          <p:cNvSpPr txBox="1">
            <a:spLocks noGrp="1"/>
          </p:cNvSpPr>
          <p:nvPr>
            <p:ph type="body" idx="1"/>
          </p:nvPr>
        </p:nvSpPr>
        <p:spPr>
          <a:xfrm>
            <a:off x="360000" y="1800000"/>
            <a:ext cx="10471286" cy="4140000"/>
          </a:xfrm>
          <a:prstGeom prst="rect">
            <a:avLst/>
          </a:prstGeom>
          <a:noFill/>
          <a:ln>
            <a:noFill/>
          </a:ln>
        </p:spPr>
        <p:txBody>
          <a:bodyPr spcFirstLastPara="1" wrap="square" lIns="0" tIns="0" rIns="0" bIns="0" anchor="t" anchorCtr="0">
            <a:noAutofit/>
          </a:bodyPr>
          <a:lstStyle/>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The control thermostat regulates the cylinder temperature during normal operation, typically set around 60°C. </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pPr>
            <a:r>
              <a:rPr lang="en-GB" dirty="0">
                <a:solidFill>
                  <a:srgbClr val="000000"/>
                </a:solidFill>
                <a:latin typeface="Arial" panose="020B0604020202020204" pitchFamily="34" charset="0"/>
              </a:rPr>
              <a:t>This ensures water is hot enough to prevent bacterial growth but not excessively high. It cycles the heat source on and off to maintain steady conditions. If the control thermostat fails, backup devices must intervene. </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dirty="0">
                <a:solidFill>
                  <a:srgbClr val="000000"/>
                </a:solidFill>
                <a:latin typeface="Arial" panose="020B0604020202020204" pitchFamily="34" charset="0"/>
              </a:rPr>
              <a:t>Correct calibration and maintenance are essential for reliable operation.</a:t>
            </a:r>
            <a:endParaRPr dirty="0">
              <a:solidFill>
                <a:srgbClr val="000000"/>
              </a:solidFill>
              <a:latin typeface="Arial" panose="020B0604020202020204"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g3756c6f7712_0_20"/>
          <p:cNvSpPr txBox="1">
            <a:spLocks noGrp="1"/>
          </p:cNvSpPr>
          <p:nvPr>
            <p:ph type="title"/>
          </p:nvPr>
        </p:nvSpPr>
        <p:spPr>
          <a:xfrm>
            <a:off x="252000" y="972000"/>
            <a:ext cx="11628600" cy="646500"/>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GB" dirty="0"/>
              <a:t>Overheat thermostat</a:t>
            </a:r>
          </a:p>
        </p:txBody>
      </p:sp>
      <p:sp>
        <p:nvSpPr>
          <p:cNvPr id="87" name="Google Shape;87;g3756c6f7712_0_20"/>
          <p:cNvSpPr txBox="1">
            <a:spLocks noGrp="1"/>
          </p:cNvSpPr>
          <p:nvPr>
            <p:ph type="body" idx="1"/>
          </p:nvPr>
        </p:nvSpPr>
        <p:spPr>
          <a:xfrm>
            <a:off x="360000" y="1800000"/>
            <a:ext cx="11520600" cy="3799500"/>
          </a:xfrm>
          <a:prstGeom prst="rect">
            <a:avLst/>
          </a:prstGeom>
          <a:noFill/>
          <a:ln>
            <a:noFill/>
          </a:ln>
        </p:spPr>
        <p:txBody>
          <a:bodyPr spcFirstLastPara="1" wrap="square" lIns="0" tIns="0" rIns="0" bIns="0" anchor="t" anchorCtr="0">
            <a:noAutofit/>
          </a:bodyPr>
          <a:lstStyle/>
          <a:p>
            <a:pPr marL="342900" indent="-3429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Operates if control thermostat fails.</a:t>
            </a:r>
            <a:endParaRPr dirty="0">
              <a:solidFill>
                <a:srgbClr val="000000"/>
              </a:solidFill>
              <a:latin typeface="Arial" panose="020B0604020202020204" pitchFamily="34" charset="0"/>
            </a:endParaRPr>
          </a:p>
          <a:p>
            <a:pPr marL="342900" indent="-3429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Cuts power to immersion heater or shuts boiler input.</a:t>
            </a:r>
            <a:endParaRPr dirty="0">
              <a:solidFill>
                <a:srgbClr val="000000"/>
              </a:solidFill>
              <a:latin typeface="Arial" panose="020B0604020202020204" pitchFamily="34" charset="0"/>
            </a:endParaRPr>
          </a:p>
          <a:p>
            <a:pPr marL="342900" indent="-3429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Usually set around 85–90°C.</a:t>
            </a:r>
            <a:endParaRPr dirty="0">
              <a:solidFill>
                <a:srgbClr val="000000"/>
              </a:solidFill>
              <a:latin typeface="Arial" panose="020B0604020202020204" pitchFamily="34" charset="0"/>
            </a:endParaRPr>
          </a:p>
          <a:p>
            <a:pPr marL="342900" indent="-3429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Manual reset may be required.</a:t>
            </a:r>
            <a:endParaRPr dirty="0">
              <a:solidFill>
                <a:srgbClr val="000000"/>
              </a:solidFill>
              <a:latin typeface="Arial" panose="020B0604020202020204" pitchFamily="34" charset="0"/>
            </a:endParaRPr>
          </a:p>
          <a:p>
            <a:pPr marL="342900" indent="-342900">
              <a:spcAft>
                <a:spcPts val="1200"/>
              </a:spcAft>
              <a:buClr>
                <a:srgbClr val="000000">
                  <a:lumMod val="100000"/>
                </a:srgbClr>
              </a:buClr>
              <a:buSzPct val="100000"/>
              <a:buFont typeface="Arial" panose="020B0604020202020204" pitchFamily="34" charset="0"/>
              <a:buChar char="•"/>
            </a:pPr>
            <a:r>
              <a:rPr lang="en-GB" dirty="0">
                <a:solidFill>
                  <a:srgbClr val="000000"/>
                </a:solidFill>
                <a:latin typeface="Arial" panose="020B0604020202020204" pitchFamily="34" charset="0"/>
              </a:rPr>
              <a:t>Prevents dangerous overheating of stored water.</a:t>
            </a:r>
            <a:endParaRPr dirty="0">
              <a:solidFill>
                <a:srgbClr val="000000"/>
              </a:solidFill>
              <a:latin typeface="Arial" panose="020B0604020202020204" pitchFamily="34" charset="0"/>
            </a:endParaRPr>
          </a:p>
          <a:p>
            <a:pPr marL="0" indent="0">
              <a:spcAft>
                <a:spcPts val="1200"/>
              </a:spcAft>
              <a:buClr>
                <a:srgbClr val="000000">
                  <a:lumMod val="100000"/>
                </a:srgbClr>
              </a:buClr>
              <a:buSzPct val="100000"/>
              <a:buFont typeface="Arial" panose="020B0604020202020204" pitchFamily="34" charset="0"/>
            </a:pPr>
            <a:r>
              <a:rPr lang="en-GB" b="1" dirty="0">
                <a:solidFill>
                  <a:srgbClr val="000000"/>
                </a:solidFill>
                <a:latin typeface="Arial" panose="020B0604020202020204" pitchFamily="34" charset="0"/>
              </a:rPr>
              <a:t>Question: </a:t>
            </a:r>
            <a:r>
              <a:rPr lang="en-GB" dirty="0">
                <a:solidFill>
                  <a:srgbClr val="000000"/>
                </a:solidFill>
                <a:latin typeface="Arial" panose="020B0604020202020204" pitchFamily="34" charset="0"/>
              </a:rPr>
              <a:t>Why is this device not self-resetting?</a:t>
            </a:r>
            <a:endParaRPr dirty="0">
              <a:solidFill>
                <a:srgbClr val="000000"/>
              </a:solidFill>
              <a:latin typeface="Arial" panose="020B0604020202020204" pitchFamily="34" charset="0"/>
            </a:endParaRPr>
          </a:p>
          <a:p>
            <a:pPr marL="0" lvl="0" indent="0" algn="l" rtl="0">
              <a:lnSpc>
                <a:spcPct val="200000"/>
              </a:lnSpc>
              <a:spcBef>
                <a:spcPts val="1200"/>
              </a:spcBef>
              <a:spcAft>
                <a:spcPts val="0"/>
              </a:spcAft>
            </a:pPr>
            <a:endParaRPr dirty="0"/>
          </a:p>
        </p:txBody>
      </p:sp>
    </p:spTree>
  </p:cSld>
  <p:clrMapOvr>
    <a:masterClrMapping/>
  </p:clrMapOvr>
</p:sld>
</file>

<file path=ppt/theme/theme1.xml><?xml version="1.0" encoding="utf-8"?>
<a:theme xmlns:a="http://schemas.openxmlformats.org/drawingml/2006/main" name="1_Default Design">
  <a:themeElements>
    <a:clrScheme name="Custom 3">
      <a:dk1>
        <a:srgbClr val="000000"/>
      </a:dk1>
      <a:lt1>
        <a:srgbClr val="FFFFFF"/>
      </a:lt1>
      <a:dk2>
        <a:srgbClr val="000000"/>
      </a:dk2>
      <a:lt2>
        <a:srgbClr val="808080"/>
      </a:lt2>
      <a:accent1>
        <a:srgbClr val="FFFFFF"/>
      </a:accent1>
      <a:accent2>
        <a:srgbClr val="FC4421"/>
      </a:accent2>
      <a:accent3>
        <a:srgbClr val="FFFFFF"/>
      </a:accent3>
      <a:accent4>
        <a:srgbClr val="000000"/>
      </a:accent4>
      <a:accent5>
        <a:srgbClr val="DAEDEF"/>
      </a:accent5>
      <a:accent6>
        <a:srgbClr val="FC4421"/>
      </a:accent6>
      <a:hlink>
        <a:srgbClr val="FC4421"/>
      </a:hlink>
      <a:folHlink>
        <a:srgbClr val="FC442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DD05C0E7E0E414EB79F81A23986EA6A" ma:contentTypeVersion="11" ma:contentTypeDescription="Create a new document." ma:contentTypeScope="" ma:versionID="a35201a8bc688b2d88f5dbb6e1211090">
  <xsd:schema xmlns:xsd="http://www.w3.org/2001/XMLSchema" xmlns:xs="http://www.w3.org/2001/XMLSchema" xmlns:p="http://schemas.microsoft.com/office/2006/metadata/properties" xmlns:ns2="7c04300a-231c-4281-9146-a98f6f4a7aff" xmlns:ns3="01e15224-84b2-4570-bdea-a67bb94d0921" targetNamespace="http://schemas.microsoft.com/office/2006/metadata/properties" ma:root="true" ma:fieldsID="b4e4d11d21b039030c9a48cd9f3673c2" ns2:_="" ns3:_="">
    <xsd:import namespace="7c04300a-231c-4281-9146-a98f6f4a7aff"/>
    <xsd:import namespace="01e15224-84b2-4570-bdea-a67bb94d0921"/>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c04300a-231c-4281-9146-a98f6f4a7af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fd004107-dac0-45af-83fb-11757b2c8399"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1e15224-84b2-4570-bdea-a67bb94d0921"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b8a52c73-49a1-4329-875b-4831fc8e3540}" ma:internalName="TaxCatchAll" ma:showField="CatchAllData" ma:web="01e15224-84b2-4570-bdea-a67bb94d092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01e15224-84b2-4570-bdea-a67bb94d0921" xsi:nil="true"/>
    <lcf76f155ced4ddcb4097134ff3c332f xmlns="7c04300a-231c-4281-9146-a98f6f4a7aff">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BCD5614-57ED-4876-AA24-0FFF50CC0AF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c04300a-231c-4281-9146-a98f6f4a7aff"/>
    <ds:schemaRef ds:uri="01e15224-84b2-4570-bdea-a67bb94d092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96794E9-537E-4A06-980D-837CC46CBEC9}">
  <ds:schemaRefs>
    <ds:schemaRef ds:uri="http://schemas.microsoft.com/office/2006/documentManagement/types"/>
    <ds:schemaRef ds:uri="http://schemas.microsoft.com/office/2006/metadata/properties"/>
    <ds:schemaRef ds:uri="http://purl.org/dc/dcmitype/"/>
    <ds:schemaRef ds:uri="01e15224-84b2-4570-bdea-a67bb94d0921"/>
    <ds:schemaRef ds:uri="http://www.w3.org/XML/1998/namespace"/>
    <ds:schemaRef ds:uri="7c04300a-231c-4281-9146-a98f6f4a7aff"/>
    <ds:schemaRef ds:uri="http://schemas.openxmlformats.org/package/2006/metadata/core-properties"/>
    <ds:schemaRef ds:uri="http://schemas.microsoft.com/office/infopath/2007/PartnerControls"/>
    <ds:schemaRef ds:uri="http://purl.org/dc/terms/"/>
    <ds:schemaRef ds:uri="http://purl.org/dc/elements/1.1/"/>
  </ds:schemaRefs>
</ds:datastoreItem>
</file>

<file path=customXml/itemProps3.xml><?xml version="1.0" encoding="utf-8"?>
<ds:datastoreItem xmlns:ds="http://schemas.openxmlformats.org/officeDocument/2006/customXml" ds:itemID="{D1CBFBA5-6019-4FAD-9D7C-39BBE1674EFC}">
  <ds:schemaRefs>
    <ds:schemaRef ds:uri="http://schemas.microsoft.com/sharepoint/v3/contenttype/forms"/>
  </ds:schemaRefs>
</ds:datastoreItem>
</file>

<file path=docMetadata/LabelInfo.xml><?xml version="1.0" encoding="utf-8"?>
<clbl:labelList xmlns:clbl="http://schemas.microsoft.com/office/2020/mipLabelMetadata">
  <clbl:label id="{cdb5124c-a56e-47e1-8444-7a6f9085be98}" enabled="1" method="Standard" siteId="{0b26221c-c008-47b1-94c7-58a0b89761cc}" removed="0"/>
</clbl:labelList>
</file>

<file path=docProps/app.xml><?xml version="1.0" encoding="utf-8"?>
<Properties xmlns="http://schemas.openxmlformats.org/officeDocument/2006/extended-properties" xmlns:vt="http://schemas.openxmlformats.org/officeDocument/2006/docPropsVTypes">
  <TotalTime>18</TotalTime>
  <Words>2153</Words>
  <Application>Microsoft Office PowerPoint</Application>
  <PresentationFormat>Custom</PresentationFormat>
  <Paragraphs>247</Paragraphs>
  <Slides>35</Slides>
  <Notes>35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35</vt:i4>
      </vt:variant>
    </vt:vector>
  </HeadingPairs>
  <TitlesOfParts>
    <vt:vector size="39" baseType="lpstr">
      <vt:lpstr>Aptos</vt:lpstr>
      <vt:lpstr>Arial</vt:lpstr>
      <vt:lpstr>inherit</vt:lpstr>
      <vt:lpstr>1_Default Design</vt:lpstr>
      <vt:lpstr>PowerPoint Presentation</vt:lpstr>
      <vt:lpstr>Starter</vt:lpstr>
      <vt:lpstr>Objectives </vt:lpstr>
      <vt:lpstr>What is an unvented hot water system?</vt:lpstr>
      <vt:lpstr>Advantages of unvented systems</vt:lpstr>
      <vt:lpstr>Regulations</vt:lpstr>
      <vt:lpstr>Safety principle – three-tier protection</vt:lpstr>
      <vt:lpstr>Control thermostat</vt:lpstr>
      <vt:lpstr>Overheat thermostat</vt:lpstr>
      <vt:lpstr>Pressure Relief Valve (PRV)</vt:lpstr>
      <vt:lpstr>Temperature and Pressure Relief Valve (TPRV)</vt:lpstr>
      <vt:lpstr>Expansion vessel</vt:lpstr>
      <vt:lpstr>Tundish</vt:lpstr>
      <vt:lpstr>Discharge pipework</vt:lpstr>
      <vt:lpstr>Midpoint knowledge check</vt:lpstr>
      <vt:lpstr>Midpoint knowledge check – answers</vt:lpstr>
      <vt:lpstr>Installation requirements</vt:lpstr>
      <vt:lpstr>Key installation checks</vt:lpstr>
      <vt:lpstr>Commissioning process</vt:lpstr>
      <vt:lpstr>End-user instructions</vt:lpstr>
      <vt:lpstr>Servicing requirements</vt:lpstr>
      <vt:lpstr>Common faults</vt:lpstr>
      <vt:lpstr>Fault diagnosis</vt:lpstr>
      <vt:lpstr>Safety and functional devices recap</vt:lpstr>
      <vt:lpstr>Legal requirements</vt:lpstr>
      <vt:lpstr>Case study – faulty installation</vt:lpstr>
      <vt:lpstr>Case study</vt:lpstr>
      <vt:lpstr>Secondary circulation</vt:lpstr>
      <vt:lpstr>Final knowledge check</vt:lpstr>
      <vt:lpstr>Final knowledge check – answers</vt:lpstr>
      <vt:lpstr>PowerPoint Presentation</vt:lpstr>
      <vt:lpstr>PowerPoint Presentation</vt:lpstr>
      <vt:lpstr>Summary</vt:lpstr>
      <vt:lpstr>Exit quiz</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Mark Thirlwell</dc:creator>
  <cp:lastModifiedBy>Hazell, Danielle</cp:lastModifiedBy>
  <cp:revision>9</cp:revision>
  <dcterms:created xsi:type="dcterms:W3CDTF">2025-04-15T10:44:23Z</dcterms:created>
  <dcterms:modified xsi:type="dcterms:W3CDTF">2025-10-29T14:22:49Z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3666724-00ca-41b5-b6fa-015eacb44368_Enabled">
    <vt:lpwstr>true</vt:lpwstr>
  </property>
  <property fmtid="{D5CDD505-2E9C-101B-9397-08002B2CF9AE}" pid="3" name="MSIP_Label_a3666724-00ca-41b5-b6fa-015eacb44368_SetDate">
    <vt:lpwstr>2025-04-10T10:14:23Z</vt:lpwstr>
  </property>
  <property fmtid="{D5CDD505-2E9C-101B-9397-08002B2CF9AE}" pid="4" name="MSIP_Label_a3666724-00ca-41b5-b6fa-015eacb44368_Method">
    <vt:lpwstr>Privileged</vt:lpwstr>
  </property>
  <property fmtid="{D5CDD505-2E9C-101B-9397-08002B2CF9AE}" pid="5" name="MSIP_Label_a3666724-00ca-41b5-b6fa-015eacb44368_Name">
    <vt:lpwstr>Internal</vt:lpwstr>
  </property>
  <property fmtid="{D5CDD505-2E9C-101B-9397-08002B2CF9AE}" pid="6" name="MSIP_Label_a3666724-00ca-41b5-b6fa-015eacb44368_SiteId">
    <vt:lpwstr>b6d3492e-0aa1-4a60-840d-b706a96e670d</vt:lpwstr>
  </property>
  <property fmtid="{D5CDD505-2E9C-101B-9397-08002B2CF9AE}" pid="7" name="MSIP_Label_a3666724-00ca-41b5-b6fa-015eacb44368_ActionId">
    <vt:lpwstr>e858918b-4881-4444-b984-9dbe2495d330</vt:lpwstr>
  </property>
  <property fmtid="{D5CDD505-2E9C-101B-9397-08002B2CF9AE}" pid="8" name="MSIP_Label_a3666724-00ca-41b5-b6fa-015eacb44368_ContentBits">
    <vt:lpwstr>1</vt:lpwstr>
  </property>
  <property fmtid="{D5CDD505-2E9C-101B-9397-08002B2CF9AE}" pid="9" name="MSIP_Label_a3666724-00ca-41b5-b6fa-015eacb44368_Tag">
    <vt:lpwstr>10, 0, 1, 1</vt:lpwstr>
  </property>
  <property fmtid="{D5CDD505-2E9C-101B-9397-08002B2CF9AE}" pid="10" name="ContentTypeId">
    <vt:lpwstr>0x010100CDD05C0E7E0E414EB79F81A23986EA6A</vt:lpwstr>
  </property>
  <property fmtid="{D5CDD505-2E9C-101B-9397-08002B2CF9AE}" pid="11" name="MediaServiceImageTags">
    <vt:lpwstr/>
  </property>
</Properties>
</file>